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oboto"/>
      <p:regular r:id="rId43"/>
      <p:bold r:id="rId44"/>
      <p:italic r:id="rId45"/>
      <p:boldItalic r:id="rId46"/>
    </p:embeddedFont>
    <p:embeddedFont>
      <p:font typeface="Nunito"/>
      <p:regular r:id="rId47"/>
      <p:bold r:id="rId48"/>
      <p:italic r:id="rId49"/>
      <p:boldItalic r:id="rId50"/>
    </p:embeddedFont>
    <p:embeddedFont>
      <p:font typeface="Anaheim"/>
      <p:regular r:id="rId51"/>
    </p:embeddedFont>
    <p:embeddedFont>
      <p:font typeface="Cabin"/>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98F1FFC-AB3A-466D-8EA6-69D5475391E8}">
  <a:tblStyle styleId="{F98F1FFC-AB3A-466D-8EA6-69D5475391E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bold.fntdata"/><Relationship Id="rId47" Type="http://schemas.openxmlformats.org/officeDocument/2006/relationships/font" Target="fonts/Nunito-regular.fntdata"/><Relationship Id="rId49"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naheim-regular.fntdata"/><Relationship Id="rId50" Type="http://schemas.openxmlformats.org/officeDocument/2006/relationships/font" Target="fonts/Nunito-boldItalic.fntdata"/><Relationship Id="rId53" Type="http://schemas.openxmlformats.org/officeDocument/2006/relationships/font" Target="fonts/Cabin-bold.fntdata"/><Relationship Id="rId52" Type="http://schemas.openxmlformats.org/officeDocument/2006/relationships/font" Target="fonts/Cabin-regular.fntdata"/><Relationship Id="rId11" Type="http://schemas.openxmlformats.org/officeDocument/2006/relationships/slide" Target="slides/slide6.xml"/><Relationship Id="rId55" Type="http://schemas.openxmlformats.org/officeDocument/2006/relationships/font" Target="fonts/Cabin-boldItalic.fntdata"/><Relationship Id="rId10" Type="http://schemas.openxmlformats.org/officeDocument/2006/relationships/slide" Target="slides/slide5.xml"/><Relationship Id="rId54" Type="http://schemas.openxmlformats.org/officeDocument/2006/relationships/font" Target="fonts/Cabin-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54d65f7a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e54d65f7a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54d65f7a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e54d65f7a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e2fe01c7d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e2fe01c7d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54d65f7a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54d65f7a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54d65f7a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54d65f7a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54d65f7a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e54d65f7a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54d65f7a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54d65f7a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54d65f7a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e54d65f7a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e54d65f7a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e54d65f7a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54d65f7a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54d65f7a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 name="Google Shape;195;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e54d65f7a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e54d65f7a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54d65f7a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54d65f7a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54d65f7a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e54d65f7a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e54d65f7a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e54d65f7a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e54d65f7a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e54d65f7a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54d65f7ac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54d65f7ac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e54d65f7ac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e54d65f7ac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54d65f7ac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e54d65f7ac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e54d65f7ac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e54d65f7ac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e54d65f7ac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e54d65f7ac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54d65f7ac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e54d65f7ac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e54d65f7ac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e54d65f7ac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e54d65f7ac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e54d65f7ac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e54d65f7ac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e54d65f7ac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54d65f7ac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e54d65f7ac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e54d65f7ac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e54d65f7ac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54d65f7ac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e54d65f7ac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e54d65f7ac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e54d65f7ac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2f8ea02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e2f8ea02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2fe01c7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2fe01c7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2f8ea022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e2f8ea022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2f8ea022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2f8ea022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54d65f7a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54d65f7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54d65f7a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54d65f7a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323075" y="1579511"/>
            <a:ext cx="5896800" cy="1691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
    <p:spTree>
      <p:nvGrpSpPr>
        <p:cNvPr id="124" name="Shape 124"/>
        <p:cNvGrpSpPr/>
        <p:nvPr/>
      </p:nvGrpSpPr>
      <p:grpSpPr>
        <a:xfrm>
          <a:off x="0" y="0"/>
          <a:ext cx="0" cy="0"/>
          <a:chOff x="0" y="0"/>
          <a:chExt cx="0" cy="0"/>
        </a:xfrm>
      </p:grpSpPr>
      <p:sp>
        <p:nvSpPr>
          <p:cNvPr id="125" name="Google Shape;125;p13"/>
          <p:cNvSpPr/>
          <p:nvPr/>
        </p:nvSpPr>
        <p:spPr>
          <a:xfrm>
            <a:off x="-75" y="0"/>
            <a:ext cx="1702500" cy="1288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3"/>
          <p:cNvSpPr/>
          <p:nvPr/>
        </p:nvSpPr>
        <p:spPr>
          <a:xfrm>
            <a:off x="-75" y="1288200"/>
            <a:ext cx="1702500" cy="1288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3"/>
          <p:cNvSpPr/>
          <p:nvPr/>
        </p:nvSpPr>
        <p:spPr>
          <a:xfrm>
            <a:off x="-75" y="2576400"/>
            <a:ext cx="1702500" cy="1288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3"/>
          <p:cNvSpPr/>
          <p:nvPr/>
        </p:nvSpPr>
        <p:spPr>
          <a:xfrm>
            <a:off x="-75" y="3864600"/>
            <a:ext cx="1702500" cy="1288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3"/>
          <p:cNvSpPr/>
          <p:nvPr/>
        </p:nvSpPr>
        <p:spPr>
          <a:xfrm>
            <a:off x="8867200" y="-4650"/>
            <a:ext cx="276900" cy="1288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3"/>
          <p:cNvSpPr/>
          <p:nvPr/>
        </p:nvSpPr>
        <p:spPr>
          <a:xfrm>
            <a:off x="8867200" y="1283550"/>
            <a:ext cx="276900" cy="1288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3"/>
          <p:cNvSpPr/>
          <p:nvPr/>
        </p:nvSpPr>
        <p:spPr>
          <a:xfrm>
            <a:off x="8867200" y="2571750"/>
            <a:ext cx="276900" cy="1288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3"/>
          <p:cNvSpPr/>
          <p:nvPr/>
        </p:nvSpPr>
        <p:spPr>
          <a:xfrm>
            <a:off x="8867200" y="3859950"/>
            <a:ext cx="276900" cy="1288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33" name="Shape 133"/>
        <p:cNvGrpSpPr/>
        <p:nvPr/>
      </p:nvGrpSpPr>
      <p:grpSpPr>
        <a:xfrm>
          <a:off x="0" y="0"/>
          <a:ext cx="0" cy="0"/>
          <a:chOff x="0" y="0"/>
          <a:chExt cx="0" cy="0"/>
        </a:xfrm>
      </p:grpSpPr>
      <p:sp>
        <p:nvSpPr>
          <p:cNvPr id="134" name="Google Shape;134;p14"/>
          <p:cNvSpPr txBox="1"/>
          <p:nvPr>
            <p:ph type="title"/>
          </p:nvPr>
        </p:nvSpPr>
        <p:spPr>
          <a:xfrm>
            <a:off x="720000" y="2179625"/>
            <a:ext cx="7704000" cy="841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35" name="Google Shape;135;p14"/>
          <p:cNvSpPr txBox="1"/>
          <p:nvPr>
            <p:ph idx="2" type="title"/>
          </p:nvPr>
        </p:nvSpPr>
        <p:spPr>
          <a:xfrm>
            <a:off x="2996550" y="1163025"/>
            <a:ext cx="3150900" cy="841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6000"/>
              <a:buNone/>
              <a:defRPr sz="60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136" name="Google Shape;136;p14"/>
          <p:cNvSpPr txBox="1"/>
          <p:nvPr>
            <p:ph idx="1" type="subTitle"/>
          </p:nvPr>
        </p:nvSpPr>
        <p:spPr>
          <a:xfrm>
            <a:off x="3031200" y="3006740"/>
            <a:ext cx="3081600" cy="713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37" name="Google Shape;137;p14"/>
          <p:cNvSpPr/>
          <p:nvPr/>
        </p:nvSpPr>
        <p:spPr>
          <a:xfrm>
            <a:off x="8867175" y="2571750"/>
            <a:ext cx="276900" cy="2571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4"/>
          <p:cNvSpPr/>
          <p:nvPr/>
        </p:nvSpPr>
        <p:spPr>
          <a:xfrm>
            <a:off x="4572000" y="4866450"/>
            <a:ext cx="4572000" cy="276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4"/>
          <p:cNvSpPr/>
          <p:nvPr/>
        </p:nvSpPr>
        <p:spPr>
          <a:xfrm>
            <a:off x="-75" y="0"/>
            <a:ext cx="276900" cy="2571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4"/>
          <p:cNvSpPr/>
          <p:nvPr/>
        </p:nvSpPr>
        <p:spPr>
          <a:xfrm>
            <a:off x="-75" y="0"/>
            <a:ext cx="4572000" cy="276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
    <p:spTree>
      <p:nvGrpSpPr>
        <p:cNvPr id="141" name="Shape 141"/>
        <p:cNvGrpSpPr/>
        <p:nvPr/>
      </p:nvGrpSpPr>
      <p:grpSpPr>
        <a:xfrm>
          <a:off x="0" y="0"/>
          <a:ext cx="0" cy="0"/>
          <a:chOff x="0" y="0"/>
          <a:chExt cx="0" cy="0"/>
        </a:xfrm>
      </p:grpSpPr>
      <p:sp>
        <p:nvSpPr>
          <p:cNvPr id="142" name="Google Shape;142;p15"/>
          <p:cNvSpPr/>
          <p:nvPr/>
        </p:nvSpPr>
        <p:spPr>
          <a:xfrm>
            <a:off x="0" y="-9300"/>
            <a:ext cx="1702500" cy="5162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5"/>
          <p:cNvSpPr txBox="1"/>
          <p:nvPr>
            <p:ph idx="1" type="body"/>
          </p:nvPr>
        </p:nvSpPr>
        <p:spPr>
          <a:xfrm>
            <a:off x="3971447" y="1217546"/>
            <a:ext cx="3074400" cy="2810400"/>
          </a:xfrm>
          <a:prstGeom prst="rect">
            <a:avLst/>
          </a:prstGeom>
          <a:noFill/>
          <a:ln>
            <a:noFill/>
          </a:ln>
        </p:spPr>
        <p:txBody>
          <a:bodyPr anchorCtr="0" anchor="t" bIns="91425" lIns="91425" spcFirstLastPara="1" rIns="91425" wrap="square" tIns="91425">
            <a:noAutofit/>
          </a:bodyPr>
          <a:lstStyle>
            <a:lvl1pPr indent="-330200" lvl="0" marL="457200" rtl="0" algn="l">
              <a:lnSpc>
                <a:spcPct val="115000"/>
              </a:lnSpc>
              <a:spcBef>
                <a:spcPts val="0"/>
              </a:spcBef>
              <a:spcAft>
                <a:spcPts val="0"/>
              </a:spcAft>
              <a:buSzPts val="1600"/>
              <a:buFont typeface="Anaheim"/>
              <a:buChar char="●"/>
              <a:defRPr>
                <a:latin typeface="Anaheim"/>
                <a:ea typeface="Anaheim"/>
                <a:cs typeface="Anaheim"/>
                <a:sym typeface="Anaheim"/>
              </a:defRPr>
            </a:lvl1pPr>
            <a:lvl2pPr indent="-330200" lvl="1" marL="914400" rtl="0" algn="l">
              <a:lnSpc>
                <a:spcPct val="115000"/>
              </a:lnSpc>
              <a:spcBef>
                <a:spcPts val="0"/>
              </a:spcBef>
              <a:spcAft>
                <a:spcPts val="0"/>
              </a:spcAft>
              <a:buSzPts val="1600"/>
              <a:buFont typeface="Anaheim"/>
              <a:buChar char="○"/>
              <a:defRPr>
                <a:latin typeface="Anaheim"/>
                <a:ea typeface="Anaheim"/>
                <a:cs typeface="Anaheim"/>
                <a:sym typeface="Anaheim"/>
              </a:defRPr>
            </a:lvl2pPr>
            <a:lvl3pPr indent="-330200" lvl="2" marL="1371600" rtl="0" algn="l">
              <a:lnSpc>
                <a:spcPct val="115000"/>
              </a:lnSpc>
              <a:spcBef>
                <a:spcPts val="0"/>
              </a:spcBef>
              <a:spcAft>
                <a:spcPts val="0"/>
              </a:spcAft>
              <a:buSzPts val="1600"/>
              <a:buFont typeface="Anaheim"/>
              <a:buChar char="■"/>
              <a:defRPr>
                <a:latin typeface="Anaheim"/>
                <a:ea typeface="Anaheim"/>
                <a:cs typeface="Anaheim"/>
                <a:sym typeface="Anaheim"/>
              </a:defRPr>
            </a:lvl3pPr>
            <a:lvl4pPr indent="-330200" lvl="3" marL="1828800" rtl="0" algn="l">
              <a:lnSpc>
                <a:spcPct val="115000"/>
              </a:lnSpc>
              <a:spcBef>
                <a:spcPts val="0"/>
              </a:spcBef>
              <a:spcAft>
                <a:spcPts val="0"/>
              </a:spcAft>
              <a:buSzPts val="1600"/>
              <a:buFont typeface="Anaheim"/>
              <a:buChar char="●"/>
              <a:defRPr>
                <a:latin typeface="Anaheim"/>
                <a:ea typeface="Anaheim"/>
                <a:cs typeface="Anaheim"/>
                <a:sym typeface="Anaheim"/>
              </a:defRPr>
            </a:lvl4pPr>
            <a:lvl5pPr indent="-330200" lvl="4" marL="2286000" rtl="0" algn="l">
              <a:lnSpc>
                <a:spcPct val="115000"/>
              </a:lnSpc>
              <a:spcBef>
                <a:spcPts val="0"/>
              </a:spcBef>
              <a:spcAft>
                <a:spcPts val="0"/>
              </a:spcAft>
              <a:buSzPts val="1600"/>
              <a:buFont typeface="Anaheim"/>
              <a:buChar char="○"/>
              <a:defRPr>
                <a:latin typeface="Anaheim"/>
                <a:ea typeface="Anaheim"/>
                <a:cs typeface="Anaheim"/>
                <a:sym typeface="Anaheim"/>
              </a:defRPr>
            </a:lvl5pPr>
            <a:lvl6pPr indent="-330200" lvl="5" marL="2743200" rtl="0" algn="l">
              <a:lnSpc>
                <a:spcPct val="115000"/>
              </a:lnSpc>
              <a:spcBef>
                <a:spcPts val="0"/>
              </a:spcBef>
              <a:spcAft>
                <a:spcPts val="0"/>
              </a:spcAft>
              <a:buSzPts val="1600"/>
              <a:buFont typeface="Anaheim"/>
              <a:buChar char="■"/>
              <a:defRPr>
                <a:latin typeface="Anaheim"/>
                <a:ea typeface="Anaheim"/>
                <a:cs typeface="Anaheim"/>
                <a:sym typeface="Anaheim"/>
              </a:defRPr>
            </a:lvl6pPr>
            <a:lvl7pPr indent="-330200" lvl="6" marL="3200400" rtl="0" algn="l">
              <a:lnSpc>
                <a:spcPct val="115000"/>
              </a:lnSpc>
              <a:spcBef>
                <a:spcPts val="0"/>
              </a:spcBef>
              <a:spcAft>
                <a:spcPts val="0"/>
              </a:spcAft>
              <a:buSzPts val="1600"/>
              <a:buFont typeface="Anaheim"/>
              <a:buChar char="●"/>
              <a:defRPr>
                <a:latin typeface="Anaheim"/>
                <a:ea typeface="Anaheim"/>
                <a:cs typeface="Anaheim"/>
                <a:sym typeface="Anaheim"/>
              </a:defRPr>
            </a:lvl7pPr>
            <a:lvl8pPr indent="-330200" lvl="7" marL="3657600" rtl="0" algn="l">
              <a:lnSpc>
                <a:spcPct val="115000"/>
              </a:lnSpc>
              <a:spcBef>
                <a:spcPts val="0"/>
              </a:spcBef>
              <a:spcAft>
                <a:spcPts val="0"/>
              </a:spcAft>
              <a:buSzPts val="1600"/>
              <a:buFont typeface="Anaheim"/>
              <a:buChar char="○"/>
              <a:defRPr>
                <a:latin typeface="Anaheim"/>
                <a:ea typeface="Anaheim"/>
                <a:cs typeface="Anaheim"/>
                <a:sym typeface="Anaheim"/>
              </a:defRPr>
            </a:lvl8pPr>
            <a:lvl9pPr indent="-330200" lvl="8" marL="4114800" rtl="0" algn="l">
              <a:lnSpc>
                <a:spcPct val="115000"/>
              </a:lnSpc>
              <a:spcBef>
                <a:spcPts val="0"/>
              </a:spcBef>
              <a:spcAft>
                <a:spcPts val="0"/>
              </a:spcAft>
              <a:buSzPts val="1600"/>
              <a:buFont typeface="Anaheim"/>
              <a:buChar char="■"/>
              <a:defRPr>
                <a:latin typeface="Anaheim"/>
                <a:ea typeface="Anaheim"/>
                <a:cs typeface="Anaheim"/>
                <a:sym typeface="Anaheim"/>
              </a:defRPr>
            </a:lvl9pPr>
          </a:lstStyle>
          <a:p/>
        </p:txBody>
      </p:sp>
      <p:sp>
        <p:nvSpPr>
          <p:cNvPr id="144" name="Google Shape;144;p15"/>
          <p:cNvSpPr txBox="1"/>
          <p:nvPr>
            <p:ph type="title"/>
          </p:nvPr>
        </p:nvSpPr>
        <p:spPr>
          <a:xfrm rot="-5400000">
            <a:off x="-1558710" y="2232150"/>
            <a:ext cx="4819800" cy="679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191919"/>
              </a:buClr>
              <a:buSzPts val="2400"/>
              <a:buNone/>
              <a:defRPr sz="2400">
                <a:solidFill>
                  <a:srgbClr val="191919"/>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45" name="Google Shape;145;p15"/>
          <p:cNvSpPr/>
          <p:nvPr/>
        </p:nvSpPr>
        <p:spPr>
          <a:xfrm>
            <a:off x="8867175" y="0"/>
            <a:ext cx="276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1">
  <p:cSld name="CUSTOM_10_1">
    <p:spTree>
      <p:nvGrpSpPr>
        <p:cNvPr id="146" name="Shape 146"/>
        <p:cNvGrpSpPr/>
        <p:nvPr/>
      </p:nvGrpSpPr>
      <p:grpSpPr>
        <a:xfrm>
          <a:off x="0" y="0"/>
          <a:ext cx="0" cy="0"/>
          <a:chOff x="0" y="0"/>
          <a:chExt cx="0" cy="0"/>
        </a:xfrm>
      </p:grpSpPr>
      <p:sp>
        <p:nvSpPr>
          <p:cNvPr id="147" name="Google Shape;147;p16"/>
          <p:cNvSpPr/>
          <p:nvPr/>
        </p:nvSpPr>
        <p:spPr>
          <a:xfrm>
            <a:off x="0" y="-9300"/>
            <a:ext cx="1702500" cy="5162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6"/>
          <p:cNvSpPr txBox="1"/>
          <p:nvPr>
            <p:ph idx="1" type="body"/>
          </p:nvPr>
        </p:nvSpPr>
        <p:spPr>
          <a:xfrm>
            <a:off x="2655975" y="401825"/>
            <a:ext cx="5488500" cy="3626100"/>
          </a:xfrm>
          <a:prstGeom prst="rect">
            <a:avLst/>
          </a:prstGeom>
          <a:noFill/>
          <a:ln>
            <a:noFill/>
          </a:ln>
        </p:spPr>
        <p:txBody>
          <a:bodyPr anchorCtr="0" anchor="t" bIns="91425" lIns="91425" spcFirstLastPara="1" rIns="91425" wrap="square" tIns="91425">
            <a:noAutofit/>
          </a:bodyPr>
          <a:lstStyle>
            <a:lvl1pPr indent="-374650" lvl="0" marL="457200" rtl="0" algn="l">
              <a:lnSpc>
                <a:spcPct val="115000"/>
              </a:lnSpc>
              <a:spcBef>
                <a:spcPts val="0"/>
              </a:spcBef>
              <a:spcAft>
                <a:spcPts val="0"/>
              </a:spcAft>
              <a:buClr>
                <a:srgbClr val="191919"/>
              </a:buClr>
              <a:buSzPts val="2300"/>
              <a:buFont typeface="Anaheim"/>
              <a:buChar char="●"/>
              <a:defRPr sz="2000">
                <a:solidFill>
                  <a:srgbClr val="191919"/>
                </a:solidFill>
                <a:latin typeface="Anaheim"/>
                <a:ea typeface="Anaheim"/>
                <a:cs typeface="Anaheim"/>
                <a:sym typeface="Anaheim"/>
              </a:defRPr>
            </a:lvl1pPr>
            <a:lvl2pPr indent="-330200" lvl="1" marL="914400" rtl="0" algn="l">
              <a:lnSpc>
                <a:spcPct val="115000"/>
              </a:lnSpc>
              <a:spcBef>
                <a:spcPts val="0"/>
              </a:spcBef>
              <a:spcAft>
                <a:spcPts val="0"/>
              </a:spcAft>
              <a:buSzPts val="1600"/>
              <a:buFont typeface="Anaheim"/>
              <a:buChar char="○"/>
              <a:defRPr>
                <a:latin typeface="Anaheim"/>
                <a:ea typeface="Anaheim"/>
                <a:cs typeface="Anaheim"/>
                <a:sym typeface="Anaheim"/>
              </a:defRPr>
            </a:lvl2pPr>
            <a:lvl3pPr indent="-330200" lvl="2" marL="1371600" rtl="0" algn="l">
              <a:lnSpc>
                <a:spcPct val="115000"/>
              </a:lnSpc>
              <a:spcBef>
                <a:spcPts val="0"/>
              </a:spcBef>
              <a:spcAft>
                <a:spcPts val="0"/>
              </a:spcAft>
              <a:buSzPts val="1600"/>
              <a:buFont typeface="Anaheim"/>
              <a:buChar char="■"/>
              <a:defRPr>
                <a:latin typeface="Anaheim"/>
                <a:ea typeface="Anaheim"/>
                <a:cs typeface="Anaheim"/>
                <a:sym typeface="Anaheim"/>
              </a:defRPr>
            </a:lvl3pPr>
            <a:lvl4pPr indent="-330200" lvl="3" marL="1828800" rtl="0" algn="l">
              <a:lnSpc>
                <a:spcPct val="115000"/>
              </a:lnSpc>
              <a:spcBef>
                <a:spcPts val="0"/>
              </a:spcBef>
              <a:spcAft>
                <a:spcPts val="0"/>
              </a:spcAft>
              <a:buSzPts val="1600"/>
              <a:buFont typeface="Anaheim"/>
              <a:buChar char="●"/>
              <a:defRPr>
                <a:latin typeface="Anaheim"/>
                <a:ea typeface="Anaheim"/>
                <a:cs typeface="Anaheim"/>
                <a:sym typeface="Anaheim"/>
              </a:defRPr>
            </a:lvl4pPr>
            <a:lvl5pPr indent="-330200" lvl="4" marL="2286000" rtl="0" algn="l">
              <a:lnSpc>
                <a:spcPct val="115000"/>
              </a:lnSpc>
              <a:spcBef>
                <a:spcPts val="0"/>
              </a:spcBef>
              <a:spcAft>
                <a:spcPts val="0"/>
              </a:spcAft>
              <a:buSzPts val="1600"/>
              <a:buFont typeface="Anaheim"/>
              <a:buChar char="○"/>
              <a:defRPr>
                <a:latin typeface="Anaheim"/>
                <a:ea typeface="Anaheim"/>
                <a:cs typeface="Anaheim"/>
                <a:sym typeface="Anaheim"/>
              </a:defRPr>
            </a:lvl5pPr>
            <a:lvl6pPr indent="-330200" lvl="5" marL="2743200" rtl="0" algn="l">
              <a:lnSpc>
                <a:spcPct val="115000"/>
              </a:lnSpc>
              <a:spcBef>
                <a:spcPts val="0"/>
              </a:spcBef>
              <a:spcAft>
                <a:spcPts val="0"/>
              </a:spcAft>
              <a:buSzPts val="1600"/>
              <a:buFont typeface="Anaheim"/>
              <a:buChar char="■"/>
              <a:defRPr>
                <a:latin typeface="Anaheim"/>
                <a:ea typeface="Anaheim"/>
                <a:cs typeface="Anaheim"/>
                <a:sym typeface="Anaheim"/>
              </a:defRPr>
            </a:lvl6pPr>
            <a:lvl7pPr indent="-330200" lvl="6" marL="3200400" rtl="0" algn="l">
              <a:lnSpc>
                <a:spcPct val="115000"/>
              </a:lnSpc>
              <a:spcBef>
                <a:spcPts val="0"/>
              </a:spcBef>
              <a:spcAft>
                <a:spcPts val="0"/>
              </a:spcAft>
              <a:buSzPts val="1600"/>
              <a:buFont typeface="Anaheim"/>
              <a:buChar char="●"/>
              <a:defRPr>
                <a:latin typeface="Anaheim"/>
                <a:ea typeface="Anaheim"/>
                <a:cs typeface="Anaheim"/>
                <a:sym typeface="Anaheim"/>
              </a:defRPr>
            </a:lvl7pPr>
            <a:lvl8pPr indent="-330200" lvl="7" marL="3657600" rtl="0" algn="l">
              <a:lnSpc>
                <a:spcPct val="115000"/>
              </a:lnSpc>
              <a:spcBef>
                <a:spcPts val="0"/>
              </a:spcBef>
              <a:spcAft>
                <a:spcPts val="0"/>
              </a:spcAft>
              <a:buSzPts val="1600"/>
              <a:buFont typeface="Anaheim"/>
              <a:buChar char="○"/>
              <a:defRPr>
                <a:latin typeface="Anaheim"/>
                <a:ea typeface="Anaheim"/>
                <a:cs typeface="Anaheim"/>
                <a:sym typeface="Anaheim"/>
              </a:defRPr>
            </a:lvl8pPr>
            <a:lvl9pPr indent="-330200" lvl="8" marL="4114800" rtl="0" algn="l">
              <a:lnSpc>
                <a:spcPct val="115000"/>
              </a:lnSpc>
              <a:spcBef>
                <a:spcPts val="0"/>
              </a:spcBef>
              <a:spcAft>
                <a:spcPts val="0"/>
              </a:spcAft>
              <a:buSzPts val="1600"/>
              <a:buFont typeface="Anaheim"/>
              <a:buChar char="■"/>
              <a:defRPr>
                <a:latin typeface="Anaheim"/>
                <a:ea typeface="Anaheim"/>
                <a:cs typeface="Anaheim"/>
                <a:sym typeface="Anaheim"/>
              </a:defRPr>
            </a:lvl9pPr>
          </a:lstStyle>
          <a:p/>
        </p:txBody>
      </p:sp>
      <p:sp>
        <p:nvSpPr>
          <p:cNvPr id="149" name="Google Shape;149;p16"/>
          <p:cNvSpPr txBox="1"/>
          <p:nvPr>
            <p:ph type="title"/>
          </p:nvPr>
        </p:nvSpPr>
        <p:spPr>
          <a:xfrm rot="-5400000">
            <a:off x="-1558710" y="2232150"/>
            <a:ext cx="4819800" cy="679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191919"/>
              </a:buClr>
              <a:buSzPts val="2400"/>
              <a:buNone/>
              <a:defRPr sz="2400">
                <a:solidFill>
                  <a:srgbClr val="191919"/>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50" name="Google Shape;150;p16"/>
          <p:cNvSpPr/>
          <p:nvPr/>
        </p:nvSpPr>
        <p:spPr>
          <a:xfrm>
            <a:off x="8867175" y="0"/>
            <a:ext cx="2769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3">
    <p:spTree>
      <p:nvGrpSpPr>
        <p:cNvPr id="151" name="Shape 151"/>
        <p:cNvGrpSpPr/>
        <p:nvPr/>
      </p:nvGrpSpPr>
      <p:grpSpPr>
        <a:xfrm>
          <a:off x="0" y="0"/>
          <a:ext cx="0" cy="0"/>
          <a:chOff x="0" y="0"/>
          <a:chExt cx="0" cy="0"/>
        </a:xfrm>
      </p:grpSpPr>
      <p:sp>
        <p:nvSpPr>
          <p:cNvPr id="152" name="Google Shape;152;p17"/>
          <p:cNvSpPr/>
          <p:nvPr/>
        </p:nvSpPr>
        <p:spPr>
          <a:xfrm flipH="1">
            <a:off x="-75" y="2571750"/>
            <a:ext cx="276900" cy="2571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7"/>
          <p:cNvSpPr/>
          <p:nvPr/>
        </p:nvSpPr>
        <p:spPr>
          <a:xfrm flipH="1">
            <a:off x="0" y="4866450"/>
            <a:ext cx="4572000" cy="276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7"/>
          <p:cNvSpPr/>
          <p:nvPr/>
        </p:nvSpPr>
        <p:spPr>
          <a:xfrm flipH="1">
            <a:off x="8867175" y="0"/>
            <a:ext cx="276900" cy="25716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7"/>
          <p:cNvSpPr/>
          <p:nvPr/>
        </p:nvSpPr>
        <p:spPr>
          <a:xfrm flipH="1">
            <a:off x="4572075" y="0"/>
            <a:ext cx="4572000" cy="276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1_1">
    <p:spTree>
      <p:nvGrpSpPr>
        <p:cNvPr id="156" name="Shape 156"/>
        <p:cNvGrpSpPr/>
        <p:nvPr/>
      </p:nvGrpSpPr>
      <p:grpSpPr>
        <a:xfrm>
          <a:off x="0" y="0"/>
          <a:ext cx="0" cy="0"/>
          <a:chOff x="0" y="0"/>
          <a:chExt cx="0" cy="0"/>
        </a:xfrm>
      </p:grpSpPr>
      <p:sp>
        <p:nvSpPr>
          <p:cNvPr id="157" name="Google Shape;157;p18"/>
          <p:cNvSpPr txBox="1"/>
          <p:nvPr>
            <p:ph type="title"/>
          </p:nvPr>
        </p:nvSpPr>
        <p:spPr>
          <a:xfrm>
            <a:off x="720000" y="2179625"/>
            <a:ext cx="7704000" cy="841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58" name="Google Shape;158;p18"/>
          <p:cNvSpPr txBox="1"/>
          <p:nvPr>
            <p:ph idx="2" type="title"/>
          </p:nvPr>
        </p:nvSpPr>
        <p:spPr>
          <a:xfrm>
            <a:off x="2996550" y="1163025"/>
            <a:ext cx="3150900" cy="841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6000"/>
              <a:buNone/>
              <a:defRPr sz="60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159" name="Google Shape;159;p18"/>
          <p:cNvSpPr txBox="1"/>
          <p:nvPr>
            <p:ph idx="1" type="subTitle"/>
          </p:nvPr>
        </p:nvSpPr>
        <p:spPr>
          <a:xfrm>
            <a:off x="3031200" y="3006740"/>
            <a:ext cx="3081600" cy="713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0" name="Google Shape;160;p18"/>
          <p:cNvSpPr/>
          <p:nvPr/>
        </p:nvSpPr>
        <p:spPr>
          <a:xfrm>
            <a:off x="8867175" y="2571750"/>
            <a:ext cx="276900" cy="2571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8"/>
          <p:cNvSpPr/>
          <p:nvPr/>
        </p:nvSpPr>
        <p:spPr>
          <a:xfrm>
            <a:off x="4572000" y="4866450"/>
            <a:ext cx="4572000" cy="276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8"/>
          <p:cNvSpPr/>
          <p:nvPr/>
        </p:nvSpPr>
        <p:spPr>
          <a:xfrm>
            <a:off x="-75" y="0"/>
            <a:ext cx="276900" cy="2571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8"/>
          <p:cNvSpPr/>
          <p:nvPr/>
        </p:nvSpPr>
        <p:spPr>
          <a:xfrm>
            <a:off x="-75" y="0"/>
            <a:ext cx="4572000" cy="276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1 1">
  <p:cSld name="CUSTOM_10_1_1">
    <p:spTree>
      <p:nvGrpSpPr>
        <p:cNvPr id="164" name="Shape 164"/>
        <p:cNvGrpSpPr/>
        <p:nvPr/>
      </p:nvGrpSpPr>
      <p:grpSpPr>
        <a:xfrm>
          <a:off x="0" y="0"/>
          <a:ext cx="0" cy="0"/>
          <a:chOff x="0" y="0"/>
          <a:chExt cx="0" cy="0"/>
        </a:xfrm>
      </p:grpSpPr>
      <p:sp>
        <p:nvSpPr>
          <p:cNvPr id="165" name="Google Shape;165;p19"/>
          <p:cNvSpPr/>
          <p:nvPr/>
        </p:nvSpPr>
        <p:spPr>
          <a:xfrm>
            <a:off x="0" y="-9300"/>
            <a:ext cx="1702500" cy="5162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9"/>
          <p:cNvSpPr txBox="1"/>
          <p:nvPr>
            <p:ph idx="1" type="body"/>
          </p:nvPr>
        </p:nvSpPr>
        <p:spPr>
          <a:xfrm>
            <a:off x="2655975" y="401825"/>
            <a:ext cx="5488500" cy="3626100"/>
          </a:xfrm>
          <a:prstGeom prst="rect">
            <a:avLst/>
          </a:prstGeom>
          <a:noFill/>
          <a:ln>
            <a:noFill/>
          </a:ln>
        </p:spPr>
        <p:txBody>
          <a:bodyPr anchorCtr="0" anchor="t" bIns="91425" lIns="91425" spcFirstLastPara="1" rIns="91425" wrap="square" tIns="91425">
            <a:noAutofit/>
          </a:bodyPr>
          <a:lstStyle>
            <a:lvl1pPr indent="-374650" lvl="0" marL="457200" rtl="0" algn="l">
              <a:lnSpc>
                <a:spcPct val="115000"/>
              </a:lnSpc>
              <a:spcBef>
                <a:spcPts val="0"/>
              </a:spcBef>
              <a:spcAft>
                <a:spcPts val="0"/>
              </a:spcAft>
              <a:buClr>
                <a:srgbClr val="191919"/>
              </a:buClr>
              <a:buSzPts val="2300"/>
              <a:buFont typeface="Anaheim"/>
              <a:buChar char="●"/>
              <a:defRPr sz="2000">
                <a:solidFill>
                  <a:srgbClr val="191919"/>
                </a:solidFill>
                <a:latin typeface="Anaheim"/>
                <a:ea typeface="Anaheim"/>
                <a:cs typeface="Anaheim"/>
                <a:sym typeface="Anaheim"/>
              </a:defRPr>
            </a:lvl1pPr>
            <a:lvl2pPr indent="-330200" lvl="1" marL="914400" rtl="0" algn="l">
              <a:lnSpc>
                <a:spcPct val="115000"/>
              </a:lnSpc>
              <a:spcBef>
                <a:spcPts val="0"/>
              </a:spcBef>
              <a:spcAft>
                <a:spcPts val="0"/>
              </a:spcAft>
              <a:buSzPts val="1600"/>
              <a:buFont typeface="Anaheim"/>
              <a:buChar char="○"/>
              <a:defRPr>
                <a:latin typeface="Anaheim"/>
                <a:ea typeface="Anaheim"/>
                <a:cs typeface="Anaheim"/>
                <a:sym typeface="Anaheim"/>
              </a:defRPr>
            </a:lvl2pPr>
            <a:lvl3pPr indent="-330200" lvl="2" marL="1371600" rtl="0" algn="l">
              <a:lnSpc>
                <a:spcPct val="115000"/>
              </a:lnSpc>
              <a:spcBef>
                <a:spcPts val="0"/>
              </a:spcBef>
              <a:spcAft>
                <a:spcPts val="0"/>
              </a:spcAft>
              <a:buSzPts val="1600"/>
              <a:buFont typeface="Anaheim"/>
              <a:buChar char="■"/>
              <a:defRPr>
                <a:latin typeface="Anaheim"/>
                <a:ea typeface="Anaheim"/>
                <a:cs typeface="Anaheim"/>
                <a:sym typeface="Anaheim"/>
              </a:defRPr>
            </a:lvl3pPr>
            <a:lvl4pPr indent="-330200" lvl="3" marL="1828800" rtl="0" algn="l">
              <a:lnSpc>
                <a:spcPct val="115000"/>
              </a:lnSpc>
              <a:spcBef>
                <a:spcPts val="0"/>
              </a:spcBef>
              <a:spcAft>
                <a:spcPts val="0"/>
              </a:spcAft>
              <a:buSzPts val="1600"/>
              <a:buFont typeface="Anaheim"/>
              <a:buChar char="●"/>
              <a:defRPr>
                <a:latin typeface="Anaheim"/>
                <a:ea typeface="Anaheim"/>
                <a:cs typeface="Anaheim"/>
                <a:sym typeface="Anaheim"/>
              </a:defRPr>
            </a:lvl4pPr>
            <a:lvl5pPr indent="-330200" lvl="4" marL="2286000" rtl="0" algn="l">
              <a:lnSpc>
                <a:spcPct val="115000"/>
              </a:lnSpc>
              <a:spcBef>
                <a:spcPts val="0"/>
              </a:spcBef>
              <a:spcAft>
                <a:spcPts val="0"/>
              </a:spcAft>
              <a:buSzPts val="1600"/>
              <a:buFont typeface="Anaheim"/>
              <a:buChar char="○"/>
              <a:defRPr>
                <a:latin typeface="Anaheim"/>
                <a:ea typeface="Anaheim"/>
                <a:cs typeface="Anaheim"/>
                <a:sym typeface="Anaheim"/>
              </a:defRPr>
            </a:lvl5pPr>
            <a:lvl6pPr indent="-330200" lvl="5" marL="2743200" rtl="0" algn="l">
              <a:lnSpc>
                <a:spcPct val="115000"/>
              </a:lnSpc>
              <a:spcBef>
                <a:spcPts val="0"/>
              </a:spcBef>
              <a:spcAft>
                <a:spcPts val="0"/>
              </a:spcAft>
              <a:buSzPts val="1600"/>
              <a:buFont typeface="Anaheim"/>
              <a:buChar char="■"/>
              <a:defRPr>
                <a:latin typeface="Anaheim"/>
                <a:ea typeface="Anaheim"/>
                <a:cs typeface="Anaheim"/>
                <a:sym typeface="Anaheim"/>
              </a:defRPr>
            </a:lvl6pPr>
            <a:lvl7pPr indent="-330200" lvl="6" marL="3200400" rtl="0" algn="l">
              <a:lnSpc>
                <a:spcPct val="115000"/>
              </a:lnSpc>
              <a:spcBef>
                <a:spcPts val="0"/>
              </a:spcBef>
              <a:spcAft>
                <a:spcPts val="0"/>
              </a:spcAft>
              <a:buSzPts val="1600"/>
              <a:buFont typeface="Anaheim"/>
              <a:buChar char="●"/>
              <a:defRPr>
                <a:latin typeface="Anaheim"/>
                <a:ea typeface="Anaheim"/>
                <a:cs typeface="Anaheim"/>
                <a:sym typeface="Anaheim"/>
              </a:defRPr>
            </a:lvl7pPr>
            <a:lvl8pPr indent="-330200" lvl="7" marL="3657600" rtl="0" algn="l">
              <a:lnSpc>
                <a:spcPct val="115000"/>
              </a:lnSpc>
              <a:spcBef>
                <a:spcPts val="0"/>
              </a:spcBef>
              <a:spcAft>
                <a:spcPts val="0"/>
              </a:spcAft>
              <a:buSzPts val="1600"/>
              <a:buFont typeface="Anaheim"/>
              <a:buChar char="○"/>
              <a:defRPr>
                <a:latin typeface="Anaheim"/>
                <a:ea typeface="Anaheim"/>
                <a:cs typeface="Anaheim"/>
                <a:sym typeface="Anaheim"/>
              </a:defRPr>
            </a:lvl8pPr>
            <a:lvl9pPr indent="-330200" lvl="8" marL="4114800" rtl="0" algn="l">
              <a:lnSpc>
                <a:spcPct val="115000"/>
              </a:lnSpc>
              <a:spcBef>
                <a:spcPts val="0"/>
              </a:spcBef>
              <a:spcAft>
                <a:spcPts val="0"/>
              </a:spcAft>
              <a:buSzPts val="1600"/>
              <a:buFont typeface="Anaheim"/>
              <a:buChar char="■"/>
              <a:defRPr>
                <a:latin typeface="Anaheim"/>
                <a:ea typeface="Anaheim"/>
                <a:cs typeface="Anaheim"/>
                <a:sym typeface="Anaheim"/>
              </a:defRPr>
            </a:lvl9pPr>
          </a:lstStyle>
          <a:p/>
        </p:txBody>
      </p:sp>
      <p:sp>
        <p:nvSpPr>
          <p:cNvPr id="167" name="Google Shape;167;p19"/>
          <p:cNvSpPr txBox="1"/>
          <p:nvPr>
            <p:ph type="title"/>
          </p:nvPr>
        </p:nvSpPr>
        <p:spPr>
          <a:xfrm rot="-5400000">
            <a:off x="-1558710" y="2232150"/>
            <a:ext cx="4819800" cy="679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191919"/>
              </a:buClr>
              <a:buSzPts val="2400"/>
              <a:buNone/>
              <a:defRPr sz="2400">
                <a:solidFill>
                  <a:srgbClr val="191919"/>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68" name="Google Shape;168;p19"/>
          <p:cNvSpPr/>
          <p:nvPr/>
        </p:nvSpPr>
        <p:spPr>
          <a:xfrm>
            <a:off x="8867175" y="0"/>
            <a:ext cx="2769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1">
  <p:cSld name="SECTION_HEADER_1_1_1">
    <p:spTree>
      <p:nvGrpSpPr>
        <p:cNvPr id="169" name="Shape 169"/>
        <p:cNvGrpSpPr/>
        <p:nvPr/>
      </p:nvGrpSpPr>
      <p:grpSpPr>
        <a:xfrm>
          <a:off x="0" y="0"/>
          <a:ext cx="0" cy="0"/>
          <a:chOff x="0" y="0"/>
          <a:chExt cx="0" cy="0"/>
        </a:xfrm>
      </p:grpSpPr>
      <p:sp>
        <p:nvSpPr>
          <p:cNvPr id="170" name="Google Shape;170;p20"/>
          <p:cNvSpPr txBox="1"/>
          <p:nvPr>
            <p:ph type="title"/>
          </p:nvPr>
        </p:nvSpPr>
        <p:spPr>
          <a:xfrm>
            <a:off x="720000" y="2179625"/>
            <a:ext cx="7704000" cy="841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71" name="Google Shape;171;p20"/>
          <p:cNvSpPr txBox="1"/>
          <p:nvPr>
            <p:ph idx="2" type="title"/>
          </p:nvPr>
        </p:nvSpPr>
        <p:spPr>
          <a:xfrm>
            <a:off x="2996550" y="1163025"/>
            <a:ext cx="3150900" cy="841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6000"/>
              <a:buNone/>
              <a:defRPr sz="60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p:txBody>
      </p:sp>
      <p:sp>
        <p:nvSpPr>
          <p:cNvPr id="172" name="Google Shape;172;p20"/>
          <p:cNvSpPr txBox="1"/>
          <p:nvPr>
            <p:ph idx="1" type="subTitle"/>
          </p:nvPr>
        </p:nvSpPr>
        <p:spPr>
          <a:xfrm>
            <a:off x="3031200" y="3006740"/>
            <a:ext cx="3081600" cy="713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3" name="Google Shape;173;p20"/>
          <p:cNvSpPr/>
          <p:nvPr/>
        </p:nvSpPr>
        <p:spPr>
          <a:xfrm>
            <a:off x="8867175" y="2571750"/>
            <a:ext cx="2769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0"/>
          <p:cNvSpPr/>
          <p:nvPr/>
        </p:nvSpPr>
        <p:spPr>
          <a:xfrm>
            <a:off x="4572000" y="4866450"/>
            <a:ext cx="4572000" cy="276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0"/>
          <p:cNvSpPr/>
          <p:nvPr/>
        </p:nvSpPr>
        <p:spPr>
          <a:xfrm>
            <a:off x="-75" y="0"/>
            <a:ext cx="2769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0"/>
          <p:cNvSpPr/>
          <p:nvPr/>
        </p:nvSpPr>
        <p:spPr>
          <a:xfrm>
            <a:off x="-75" y="0"/>
            <a:ext cx="4572000" cy="276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1 1 1">
  <p:cSld name="CUSTOM_10_1_1_1">
    <p:spTree>
      <p:nvGrpSpPr>
        <p:cNvPr id="177" name="Shape 177"/>
        <p:cNvGrpSpPr/>
        <p:nvPr/>
      </p:nvGrpSpPr>
      <p:grpSpPr>
        <a:xfrm>
          <a:off x="0" y="0"/>
          <a:ext cx="0" cy="0"/>
          <a:chOff x="0" y="0"/>
          <a:chExt cx="0" cy="0"/>
        </a:xfrm>
      </p:grpSpPr>
      <p:sp>
        <p:nvSpPr>
          <p:cNvPr id="178" name="Google Shape;178;p21"/>
          <p:cNvSpPr/>
          <p:nvPr/>
        </p:nvSpPr>
        <p:spPr>
          <a:xfrm>
            <a:off x="0" y="-9300"/>
            <a:ext cx="1702500" cy="5162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1"/>
          <p:cNvSpPr txBox="1"/>
          <p:nvPr>
            <p:ph idx="1" type="body"/>
          </p:nvPr>
        </p:nvSpPr>
        <p:spPr>
          <a:xfrm>
            <a:off x="2655975" y="401825"/>
            <a:ext cx="5488500" cy="3626100"/>
          </a:xfrm>
          <a:prstGeom prst="rect">
            <a:avLst/>
          </a:prstGeom>
          <a:noFill/>
          <a:ln>
            <a:noFill/>
          </a:ln>
        </p:spPr>
        <p:txBody>
          <a:bodyPr anchorCtr="0" anchor="t" bIns="91425" lIns="91425" spcFirstLastPara="1" rIns="91425" wrap="square" tIns="91425">
            <a:noAutofit/>
          </a:bodyPr>
          <a:lstStyle>
            <a:lvl1pPr indent="-374650" lvl="0" marL="457200" rtl="0" algn="l">
              <a:lnSpc>
                <a:spcPct val="115000"/>
              </a:lnSpc>
              <a:spcBef>
                <a:spcPts val="0"/>
              </a:spcBef>
              <a:spcAft>
                <a:spcPts val="0"/>
              </a:spcAft>
              <a:buClr>
                <a:srgbClr val="191919"/>
              </a:buClr>
              <a:buSzPts val="2300"/>
              <a:buFont typeface="Anaheim"/>
              <a:buChar char="●"/>
              <a:defRPr sz="2000">
                <a:solidFill>
                  <a:srgbClr val="191919"/>
                </a:solidFill>
                <a:latin typeface="Anaheim"/>
                <a:ea typeface="Anaheim"/>
                <a:cs typeface="Anaheim"/>
                <a:sym typeface="Anaheim"/>
              </a:defRPr>
            </a:lvl1pPr>
            <a:lvl2pPr indent="-330200" lvl="1" marL="914400" rtl="0" algn="l">
              <a:lnSpc>
                <a:spcPct val="115000"/>
              </a:lnSpc>
              <a:spcBef>
                <a:spcPts val="0"/>
              </a:spcBef>
              <a:spcAft>
                <a:spcPts val="0"/>
              </a:spcAft>
              <a:buSzPts val="1600"/>
              <a:buFont typeface="Anaheim"/>
              <a:buChar char="○"/>
              <a:defRPr>
                <a:latin typeface="Anaheim"/>
                <a:ea typeface="Anaheim"/>
                <a:cs typeface="Anaheim"/>
                <a:sym typeface="Anaheim"/>
              </a:defRPr>
            </a:lvl2pPr>
            <a:lvl3pPr indent="-330200" lvl="2" marL="1371600" rtl="0" algn="l">
              <a:lnSpc>
                <a:spcPct val="115000"/>
              </a:lnSpc>
              <a:spcBef>
                <a:spcPts val="0"/>
              </a:spcBef>
              <a:spcAft>
                <a:spcPts val="0"/>
              </a:spcAft>
              <a:buSzPts val="1600"/>
              <a:buFont typeface="Anaheim"/>
              <a:buChar char="■"/>
              <a:defRPr>
                <a:latin typeface="Anaheim"/>
                <a:ea typeface="Anaheim"/>
                <a:cs typeface="Anaheim"/>
                <a:sym typeface="Anaheim"/>
              </a:defRPr>
            </a:lvl3pPr>
            <a:lvl4pPr indent="-330200" lvl="3" marL="1828800" rtl="0" algn="l">
              <a:lnSpc>
                <a:spcPct val="115000"/>
              </a:lnSpc>
              <a:spcBef>
                <a:spcPts val="0"/>
              </a:spcBef>
              <a:spcAft>
                <a:spcPts val="0"/>
              </a:spcAft>
              <a:buSzPts val="1600"/>
              <a:buFont typeface="Anaheim"/>
              <a:buChar char="●"/>
              <a:defRPr>
                <a:latin typeface="Anaheim"/>
                <a:ea typeface="Anaheim"/>
                <a:cs typeface="Anaheim"/>
                <a:sym typeface="Anaheim"/>
              </a:defRPr>
            </a:lvl4pPr>
            <a:lvl5pPr indent="-330200" lvl="4" marL="2286000" rtl="0" algn="l">
              <a:lnSpc>
                <a:spcPct val="115000"/>
              </a:lnSpc>
              <a:spcBef>
                <a:spcPts val="0"/>
              </a:spcBef>
              <a:spcAft>
                <a:spcPts val="0"/>
              </a:spcAft>
              <a:buSzPts val="1600"/>
              <a:buFont typeface="Anaheim"/>
              <a:buChar char="○"/>
              <a:defRPr>
                <a:latin typeface="Anaheim"/>
                <a:ea typeface="Anaheim"/>
                <a:cs typeface="Anaheim"/>
                <a:sym typeface="Anaheim"/>
              </a:defRPr>
            </a:lvl5pPr>
            <a:lvl6pPr indent="-330200" lvl="5" marL="2743200" rtl="0" algn="l">
              <a:lnSpc>
                <a:spcPct val="115000"/>
              </a:lnSpc>
              <a:spcBef>
                <a:spcPts val="0"/>
              </a:spcBef>
              <a:spcAft>
                <a:spcPts val="0"/>
              </a:spcAft>
              <a:buSzPts val="1600"/>
              <a:buFont typeface="Anaheim"/>
              <a:buChar char="■"/>
              <a:defRPr>
                <a:latin typeface="Anaheim"/>
                <a:ea typeface="Anaheim"/>
                <a:cs typeface="Anaheim"/>
                <a:sym typeface="Anaheim"/>
              </a:defRPr>
            </a:lvl6pPr>
            <a:lvl7pPr indent="-330200" lvl="6" marL="3200400" rtl="0" algn="l">
              <a:lnSpc>
                <a:spcPct val="115000"/>
              </a:lnSpc>
              <a:spcBef>
                <a:spcPts val="0"/>
              </a:spcBef>
              <a:spcAft>
                <a:spcPts val="0"/>
              </a:spcAft>
              <a:buSzPts val="1600"/>
              <a:buFont typeface="Anaheim"/>
              <a:buChar char="●"/>
              <a:defRPr>
                <a:latin typeface="Anaheim"/>
                <a:ea typeface="Anaheim"/>
                <a:cs typeface="Anaheim"/>
                <a:sym typeface="Anaheim"/>
              </a:defRPr>
            </a:lvl7pPr>
            <a:lvl8pPr indent="-330200" lvl="7" marL="3657600" rtl="0" algn="l">
              <a:lnSpc>
                <a:spcPct val="115000"/>
              </a:lnSpc>
              <a:spcBef>
                <a:spcPts val="0"/>
              </a:spcBef>
              <a:spcAft>
                <a:spcPts val="0"/>
              </a:spcAft>
              <a:buSzPts val="1600"/>
              <a:buFont typeface="Anaheim"/>
              <a:buChar char="○"/>
              <a:defRPr>
                <a:latin typeface="Anaheim"/>
                <a:ea typeface="Anaheim"/>
                <a:cs typeface="Anaheim"/>
                <a:sym typeface="Anaheim"/>
              </a:defRPr>
            </a:lvl8pPr>
            <a:lvl9pPr indent="-330200" lvl="8" marL="4114800" rtl="0" algn="l">
              <a:lnSpc>
                <a:spcPct val="115000"/>
              </a:lnSpc>
              <a:spcBef>
                <a:spcPts val="0"/>
              </a:spcBef>
              <a:spcAft>
                <a:spcPts val="0"/>
              </a:spcAft>
              <a:buSzPts val="1600"/>
              <a:buFont typeface="Anaheim"/>
              <a:buChar char="■"/>
              <a:defRPr>
                <a:latin typeface="Anaheim"/>
                <a:ea typeface="Anaheim"/>
                <a:cs typeface="Anaheim"/>
                <a:sym typeface="Anaheim"/>
              </a:defRPr>
            </a:lvl9pPr>
          </a:lstStyle>
          <a:p/>
        </p:txBody>
      </p:sp>
      <p:sp>
        <p:nvSpPr>
          <p:cNvPr id="180" name="Google Shape;180;p21"/>
          <p:cNvSpPr txBox="1"/>
          <p:nvPr>
            <p:ph type="title"/>
          </p:nvPr>
        </p:nvSpPr>
        <p:spPr>
          <a:xfrm rot="-5400000">
            <a:off x="-1558710" y="2232150"/>
            <a:ext cx="4819800" cy="679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191919"/>
              </a:buClr>
              <a:buSzPts val="2400"/>
              <a:buNone/>
              <a:defRPr sz="2400">
                <a:solidFill>
                  <a:srgbClr val="191919"/>
                </a:solidFill>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181" name="Google Shape;181;p21"/>
          <p:cNvSpPr/>
          <p:nvPr/>
        </p:nvSpPr>
        <p:spPr>
          <a:xfrm>
            <a:off x="8867175" y="0"/>
            <a:ext cx="276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182" name="Shape 182"/>
        <p:cNvGrpSpPr/>
        <p:nvPr/>
      </p:nvGrpSpPr>
      <p:grpSpPr>
        <a:xfrm>
          <a:off x="0" y="0"/>
          <a:ext cx="0" cy="0"/>
          <a:chOff x="0" y="0"/>
          <a:chExt cx="0" cy="0"/>
        </a:xfrm>
      </p:grpSpPr>
      <p:sp>
        <p:nvSpPr>
          <p:cNvPr id="183" name="Google Shape;183;p22"/>
          <p:cNvSpPr/>
          <p:nvPr/>
        </p:nvSpPr>
        <p:spPr>
          <a:xfrm>
            <a:off x="0" y="0"/>
            <a:ext cx="9144000" cy="5143500"/>
          </a:xfrm>
          <a:prstGeom prst="rect">
            <a:avLst/>
          </a:prstGeom>
          <a:solidFill>
            <a:srgbClr val="FFFFF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22"/>
          <p:cNvSpPr/>
          <p:nvPr/>
        </p:nvSpPr>
        <p:spPr>
          <a:xfrm>
            <a:off x="3500000" y="3464400"/>
            <a:ext cx="4731600" cy="1679100"/>
          </a:xfrm>
          <a:prstGeom prst="rect">
            <a:avLst/>
          </a:prstGeom>
          <a:solidFill>
            <a:schemeClr val="accent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22"/>
          <p:cNvSpPr txBox="1"/>
          <p:nvPr>
            <p:ph type="ctrTitle"/>
          </p:nvPr>
        </p:nvSpPr>
        <p:spPr>
          <a:xfrm>
            <a:off x="3500000" y="342900"/>
            <a:ext cx="4731600" cy="2914800"/>
          </a:xfrm>
          <a:prstGeom prst="rect">
            <a:avLst/>
          </a:prstGeom>
          <a:noFill/>
        </p:spPr>
        <p:txBody>
          <a:bodyPr anchorCtr="0" anchor="ctr" bIns="91425" lIns="91425" spcFirstLastPara="1" rIns="91425" wrap="square" tIns="91425">
            <a:normAutofit/>
          </a:bodyPr>
          <a:lstStyle>
            <a:lvl1pPr lvl="0" algn="l">
              <a:lnSpc>
                <a:spcPct val="100000"/>
              </a:lnSpc>
              <a:spcBef>
                <a:spcPts val="0"/>
              </a:spcBef>
              <a:spcAft>
                <a:spcPts val="0"/>
              </a:spcAft>
              <a:buClr>
                <a:srgbClr val="212121"/>
              </a:buClr>
              <a:buSzPts val="4800"/>
              <a:buNone/>
              <a:defRPr b="1" sz="4800">
                <a:solidFill>
                  <a:srgbClr val="212121"/>
                </a:solidFill>
              </a:defRPr>
            </a:lvl1pPr>
            <a:lvl2pPr lvl="1" algn="l">
              <a:lnSpc>
                <a:spcPct val="100000"/>
              </a:lnSpc>
              <a:spcBef>
                <a:spcPts val="0"/>
              </a:spcBef>
              <a:spcAft>
                <a:spcPts val="0"/>
              </a:spcAft>
              <a:buClr>
                <a:srgbClr val="212121"/>
              </a:buClr>
              <a:buSzPts val="4800"/>
              <a:buNone/>
              <a:defRPr b="1" sz="4800">
                <a:solidFill>
                  <a:srgbClr val="212121"/>
                </a:solidFill>
              </a:defRPr>
            </a:lvl2pPr>
            <a:lvl3pPr lvl="2" algn="l">
              <a:lnSpc>
                <a:spcPct val="100000"/>
              </a:lnSpc>
              <a:spcBef>
                <a:spcPts val="0"/>
              </a:spcBef>
              <a:spcAft>
                <a:spcPts val="0"/>
              </a:spcAft>
              <a:buClr>
                <a:srgbClr val="212121"/>
              </a:buClr>
              <a:buSzPts val="4800"/>
              <a:buNone/>
              <a:defRPr b="1" sz="4800">
                <a:solidFill>
                  <a:srgbClr val="212121"/>
                </a:solidFill>
              </a:defRPr>
            </a:lvl3pPr>
            <a:lvl4pPr lvl="3" algn="l">
              <a:lnSpc>
                <a:spcPct val="100000"/>
              </a:lnSpc>
              <a:spcBef>
                <a:spcPts val="0"/>
              </a:spcBef>
              <a:spcAft>
                <a:spcPts val="0"/>
              </a:spcAft>
              <a:buClr>
                <a:srgbClr val="212121"/>
              </a:buClr>
              <a:buSzPts val="4800"/>
              <a:buNone/>
              <a:defRPr b="1" sz="4800">
                <a:solidFill>
                  <a:srgbClr val="212121"/>
                </a:solidFill>
              </a:defRPr>
            </a:lvl4pPr>
            <a:lvl5pPr lvl="4" algn="l">
              <a:lnSpc>
                <a:spcPct val="100000"/>
              </a:lnSpc>
              <a:spcBef>
                <a:spcPts val="0"/>
              </a:spcBef>
              <a:spcAft>
                <a:spcPts val="0"/>
              </a:spcAft>
              <a:buClr>
                <a:srgbClr val="212121"/>
              </a:buClr>
              <a:buSzPts val="4800"/>
              <a:buNone/>
              <a:defRPr b="1" sz="4800">
                <a:solidFill>
                  <a:srgbClr val="212121"/>
                </a:solidFill>
              </a:defRPr>
            </a:lvl5pPr>
            <a:lvl6pPr lvl="5" algn="l">
              <a:lnSpc>
                <a:spcPct val="100000"/>
              </a:lnSpc>
              <a:spcBef>
                <a:spcPts val="0"/>
              </a:spcBef>
              <a:spcAft>
                <a:spcPts val="0"/>
              </a:spcAft>
              <a:buClr>
                <a:srgbClr val="212121"/>
              </a:buClr>
              <a:buSzPts val="4800"/>
              <a:buNone/>
              <a:defRPr b="1" sz="4800">
                <a:solidFill>
                  <a:srgbClr val="212121"/>
                </a:solidFill>
              </a:defRPr>
            </a:lvl6pPr>
            <a:lvl7pPr lvl="6" algn="l">
              <a:lnSpc>
                <a:spcPct val="100000"/>
              </a:lnSpc>
              <a:spcBef>
                <a:spcPts val="0"/>
              </a:spcBef>
              <a:spcAft>
                <a:spcPts val="0"/>
              </a:spcAft>
              <a:buClr>
                <a:srgbClr val="212121"/>
              </a:buClr>
              <a:buSzPts val="4800"/>
              <a:buNone/>
              <a:defRPr b="1" sz="4800">
                <a:solidFill>
                  <a:srgbClr val="212121"/>
                </a:solidFill>
              </a:defRPr>
            </a:lvl7pPr>
            <a:lvl8pPr lvl="7" algn="l">
              <a:lnSpc>
                <a:spcPct val="100000"/>
              </a:lnSpc>
              <a:spcBef>
                <a:spcPts val="0"/>
              </a:spcBef>
              <a:spcAft>
                <a:spcPts val="0"/>
              </a:spcAft>
              <a:buClr>
                <a:srgbClr val="212121"/>
              </a:buClr>
              <a:buSzPts val="4800"/>
              <a:buNone/>
              <a:defRPr b="1" sz="4800">
                <a:solidFill>
                  <a:srgbClr val="212121"/>
                </a:solidFill>
              </a:defRPr>
            </a:lvl8pPr>
            <a:lvl9pPr lvl="8" algn="l">
              <a:lnSpc>
                <a:spcPct val="100000"/>
              </a:lnSpc>
              <a:spcBef>
                <a:spcPts val="0"/>
              </a:spcBef>
              <a:spcAft>
                <a:spcPts val="0"/>
              </a:spcAft>
              <a:buClr>
                <a:srgbClr val="212121"/>
              </a:buClr>
              <a:buSzPts val="4800"/>
              <a:buNone/>
              <a:defRPr b="1" sz="4800">
                <a:solidFill>
                  <a:srgbClr val="212121"/>
                </a:solidFill>
              </a:defRPr>
            </a:lvl9pPr>
          </a:lstStyle>
          <a:p/>
        </p:txBody>
      </p:sp>
      <p:sp>
        <p:nvSpPr>
          <p:cNvPr id="186" name="Google Shape;186;p22"/>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9.png"/><Relationship Id="rId6"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90" name="Shape 190"/>
        <p:cNvGrpSpPr/>
        <p:nvPr/>
      </p:nvGrpSpPr>
      <p:grpSpPr>
        <a:xfrm>
          <a:off x="0" y="0"/>
          <a:ext cx="0" cy="0"/>
          <a:chOff x="0" y="0"/>
          <a:chExt cx="0" cy="0"/>
        </a:xfrm>
      </p:grpSpPr>
      <p:sp>
        <p:nvSpPr>
          <p:cNvPr id="191" name="Google Shape;191;p23"/>
          <p:cNvSpPr txBox="1"/>
          <p:nvPr>
            <p:ph type="ctrTitle"/>
          </p:nvPr>
        </p:nvSpPr>
        <p:spPr>
          <a:xfrm>
            <a:off x="606200" y="1451200"/>
            <a:ext cx="7816200" cy="1542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4700"/>
              <a:t>   </a:t>
            </a:r>
            <a:r>
              <a:rPr lang="en-US" sz="3600"/>
              <a:t> </a:t>
            </a:r>
            <a:r>
              <a:rPr lang="en-US" sz="3600"/>
              <a:t>Handwritten Letters and Numbers</a:t>
            </a:r>
            <a:endParaRPr sz="3600"/>
          </a:p>
          <a:p>
            <a:pPr indent="0" lvl="0" marL="0" rtl="0" algn="ctr">
              <a:lnSpc>
                <a:spcPct val="90000"/>
              </a:lnSpc>
              <a:spcBef>
                <a:spcPts val="0"/>
              </a:spcBef>
              <a:spcAft>
                <a:spcPts val="0"/>
              </a:spcAft>
              <a:buSzPts val="8500"/>
              <a:buNone/>
            </a:pPr>
            <a:r>
              <a:rPr lang="en-US" sz="3600"/>
              <a:t>classification system</a:t>
            </a:r>
            <a:endParaRPr sz="3600"/>
          </a:p>
        </p:txBody>
      </p:sp>
      <p:sp>
        <p:nvSpPr>
          <p:cNvPr id="192" name="Google Shape;192;p23"/>
          <p:cNvSpPr txBox="1"/>
          <p:nvPr/>
        </p:nvSpPr>
        <p:spPr>
          <a:xfrm>
            <a:off x="3454500" y="3196225"/>
            <a:ext cx="2235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Anaheim"/>
                <a:ea typeface="Anaheim"/>
                <a:cs typeface="Anaheim"/>
                <a:sym typeface="Anaheim"/>
              </a:rPr>
              <a:t>Done by : Anas Nofal</a:t>
            </a:r>
            <a:endParaRPr sz="1600">
              <a:latin typeface="Anaheim"/>
              <a:ea typeface="Anaheim"/>
              <a:cs typeface="Anaheim"/>
              <a:sym typeface="Anahei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2"/>
          <p:cNvSpPr txBox="1"/>
          <p:nvPr>
            <p:ph idx="1" type="body"/>
          </p:nvPr>
        </p:nvSpPr>
        <p:spPr>
          <a:xfrm>
            <a:off x="2655975" y="401825"/>
            <a:ext cx="5488500" cy="5535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US"/>
              <a:t>the data is </a:t>
            </a:r>
            <a:r>
              <a:rPr lang="en-US"/>
              <a:t>flipped</a:t>
            </a:r>
            <a:r>
              <a:rPr lang="en-US"/>
              <a:t> and need rotation</a:t>
            </a:r>
            <a:endParaRPr/>
          </a:p>
        </p:txBody>
      </p:sp>
      <p:sp>
        <p:nvSpPr>
          <p:cNvPr id="259" name="Google Shape;259;p32"/>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taking</a:t>
            </a:r>
            <a:r>
              <a:rPr lang="en-US"/>
              <a:t> a look at the data</a:t>
            </a:r>
            <a:endParaRPr/>
          </a:p>
        </p:txBody>
      </p:sp>
      <p:pic>
        <p:nvPicPr>
          <p:cNvPr id="260" name="Google Shape;260;p32"/>
          <p:cNvPicPr preferRelativeResize="0"/>
          <p:nvPr/>
        </p:nvPicPr>
        <p:blipFill>
          <a:blip r:embed="rId3">
            <a:alphaModFix/>
          </a:blip>
          <a:stretch>
            <a:fillRect/>
          </a:stretch>
        </p:blipFill>
        <p:spPr>
          <a:xfrm>
            <a:off x="3033222" y="1499900"/>
            <a:ext cx="3778525" cy="2713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data rotation </a:t>
            </a:r>
            <a:endParaRPr/>
          </a:p>
          <a:p>
            <a:pPr indent="0" lvl="0" marL="0" rtl="0" algn="ctr">
              <a:spcBef>
                <a:spcPts val="0"/>
              </a:spcBef>
              <a:spcAft>
                <a:spcPts val="0"/>
              </a:spcAft>
              <a:buNone/>
            </a:pPr>
            <a:r>
              <a:t/>
            </a:r>
            <a:endParaRPr/>
          </a:p>
        </p:txBody>
      </p:sp>
      <p:pic>
        <p:nvPicPr>
          <p:cNvPr id="266" name="Google Shape;266;p33"/>
          <p:cNvPicPr preferRelativeResize="0"/>
          <p:nvPr/>
        </p:nvPicPr>
        <p:blipFill rotWithShape="1">
          <a:blip r:embed="rId3">
            <a:alphaModFix/>
          </a:blip>
          <a:srcRect b="13127" l="3819" r="41538" t="36247"/>
          <a:stretch/>
        </p:blipFill>
        <p:spPr>
          <a:xfrm>
            <a:off x="2054525" y="1295550"/>
            <a:ext cx="4576075" cy="2442126"/>
          </a:xfrm>
          <a:prstGeom prst="rect">
            <a:avLst/>
          </a:prstGeom>
          <a:noFill/>
          <a:ln>
            <a:noFill/>
          </a:ln>
        </p:spPr>
      </p:pic>
      <p:pic>
        <p:nvPicPr>
          <p:cNvPr id="267" name="Google Shape;267;p33"/>
          <p:cNvPicPr preferRelativeResize="0"/>
          <p:nvPr/>
        </p:nvPicPr>
        <p:blipFill rotWithShape="1">
          <a:blip r:embed="rId4">
            <a:alphaModFix/>
          </a:blip>
          <a:srcRect b="43290" l="24570" r="65434" t="27055"/>
          <a:stretch/>
        </p:blipFill>
        <p:spPr>
          <a:xfrm>
            <a:off x="7071775" y="450575"/>
            <a:ext cx="1451750" cy="2005700"/>
          </a:xfrm>
          <a:prstGeom prst="rect">
            <a:avLst/>
          </a:prstGeom>
          <a:noFill/>
          <a:ln>
            <a:noFill/>
          </a:ln>
        </p:spPr>
      </p:pic>
      <p:pic>
        <p:nvPicPr>
          <p:cNvPr id="268" name="Google Shape;268;p33"/>
          <p:cNvPicPr preferRelativeResize="0"/>
          <p:nvPr/>
        </p:nvPicPr>
        <p:blipFill rotWithShape="1">
          <a:blip r:embed="rId5">
            <a:alphaModFix/>
          </a:blip>
          <a:srcRect b="26072" l="23277" r="63296" t="42714"/>
          <a:stretch/>
        </p:blipFill>
        <p:spPr>
          <a:xfrm>
            <a:off x="7071775" y="2892700"/>
            <a:ext cx="1580352" cy="2066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4"/>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data rotated </a:t>
            </a:r>
            <a:endParaRPr/>
          </a:p>
        </p:txBody>
      </p:sp>
      <p:pic>
        <p:nvPicPr>
          <p:cNvPr id="274" name="Google Shape;274;p34"/>
          <p:cNvPicPr preferRelativeResize="0"/>
          <p:nvPr/>
        </p:nvPicPr>
        <p:blipFill>
          <a:blip r:embed="rId3">
            <a:alphaModFix/>
          </a:blip>
          <a:stretch>
            <a:fillRect/>
          </a:stretch>
        </p:blipFill>
        <p:spPr>
          <a:xfrm>
            <a:off x="2893225" y="1087250"/>
            <a:ext cx="4390350" cy="3211650"/>
          </a:xfrm>
          <a:prstGeom prst="rect">
            <a:avLst/>
          </a:prstGeom>
          <a:noFill/>
          <a:ln>
            <a:noFill/>
          </a:ln>
        </p:spPr>
      </p:pic>
      <p:sp>
        <p:nvSpPr>
          <p:cNvPr id="275" name="Google Shape;275;p34"/>
          <p:cNvSpPr txBox="1"/>
          <p:nvPr/>
        </p:nvSpPr>
        <p:spPr>
          <a:xfrm>
            <a:off x="2250275" y="312275"/>
            <a:ext cx="636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5"/>
          <p:cNvSpPr txBox="1"/>
          <p:nvPr>
            <p:ph idx="1" type="body"/>
          </p:nvPr>
        </p:nvSpPr>
        <p:spPr>
          <a:xfrm>
            <a:off x="2444725" y="1913850"/>
            <a:ext cx="5488500" cy="13158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US"/>
              <a:t>Pixel Normalization: scale pixel values to the range 0-1 which is preferred for neural network models.</a:t>
            </a:r>
            <a:endParaRPr/>
          </a:p>
        </p:txBody>
      </p:sp>
      <p:sp>
        <p:nvSpPr>
          <p:cNvPr id="281" name="Google Shape;281;p35"/>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Pixel Normalization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6"/>
          <p:cNvSpPr txBox="1"/>
          <p:nvPr>
            <p:ph idx="1" type="body"/>
          </p:nvPr>
        </p:nvSpPr>
        <p:spPr>
          <a:xfrm>
            <a:off x="2463100" y="758700"/>
            <a:ext cx="5488500" cy="9588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US"/>
              <a:t>the is splitted into 0.9 training and 0.1 validation</a:t>
            </a:r>
            <a:endParaRPr/>
          </a:p>
        </p:txBody>
      </p:sp>
      <p:sp>
        <p:nvSpPr>
          <p:cNvPr id="287" name="Google Shape;287;p36"/>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validation</a:t>
            </a:r>
            <a:r>
              <a:rPr lang="en-US"/>
              <a:t> data</a:t>
            </a:r>
            <a:endParaRPr/>
          </a:p>
        </p:txBody>
      </p:sp>
      <p:pic>
        <p:nvPicPr>
          <p:cNvPr id="288" name="Google Shape;288;p36"/>
          <p:cNvPicPr preferRelativeResize="0"/>
          <p:nvPr/>
        </p:nvPicPr>
        <p:blipFill rotWithShape="1">
          <a:blip r:embed="rId3">
            <a:alphaModFix/>
          </a:blip>
          <a:srcRect b="27855" l="0" r="8037" t="54286"/>
          <a:stretch/>
        </p:blipFill>
        <p:spPr>
          <a:xfrm>
            <a:off x="1919625" y="2112500"/>
            <a:ext cx="6787598" cy="918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7"/>
          <p:cNvSpPr txBox="1"/>
          <p:nvPr>
            <p:ph type="title"/>
          </p:nvPr>
        </p:nvSpPr>
        <p:spPr>
          <a:xfrm>
            <a:off x="720000" y="2179625"/>
            <a:ext cx="77040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Model Selection</a:t>
            </a:r>
            <a:endParaRPr/>
          </a:p>
        </p:txBody>
      </p:sp>
      <p:sp>
        <p:nvSpPr>
          <p:cNvPr id="294" name="Google Shape;294;p37"/>
          <p:cNvSpPr txBox="1"/>
          <p:nvPr>
            <p:ph idx="2" type="title"/>
          </p:nvPr>
        </p:nvSpPr>
        <p:spPr>
          <a:xfrm>
            <a:off x="2996550" y="1163025"/>
            <a:ext cx="31509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03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8"/>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400"/>
              <a:buFont typeface="Arial"/>
              <a:buNone/>
            </a:pPr>
            <a:r>
              <a:rPr lang="en-US">
                <a:solidFill>
                  <a:srgbClr val="000000"/>
                </a:solidFill>
                <a:latin typeface="Cabin"/>
                <a:ea typeface="Cabin"/>
                <a:cs typeface="Cabin"/>
                <a:sym typeface="Cabin"/>
              </a:rPr>
              <a:t>THE ACTIVATION FUNCTION</a:t>
            </a:r>
            <a:endParaRPr/>
          </a:p>
        </p:txBody>
      </p:sp>
      <p:pic>
        <p:nvPicPr>
          <p:cNvPr id="300" name="Google Shape;300;p38"/>
          <p:cNvPicPr preferRelativeResize="0"/>
          <p:nvPr/>
        </p:nvPicPr>
        <p:blipFill rotWithShape="1">
          <a:blip r:embed="rId3">
            <a:alphaModFix/>
          </a:blip>
          <a:srcRect b="45322" l="0" r="0" t="0"/>
          <a:stretch/>
        </p:blipFill>
        <p:spPr>
          <a:xfrm>
            <a:off x="2671300" y="2368893"/>
            <a:ext cx="4696375" cy="1721675"/>
          </a:xfrm>
          <a:prstGeom prst="rect">
            <a:avLst/>
          </a:prstGeom>
          <a:noFill/>
          <a:ln>
            <a:noFill/>
          </a:ln>
        </p:spPr>
      </p:pic>
      <p:sp>
        <p:nvSpPr>
          <p:cNvPr id="301" name="Google Shape;301;p38"/>
          <p:cNvSpPr txBox="1"/>
          <p:nvPr/>
        </p:nvSpPr>
        <p:spPr>
          <a:xfrm>
            <a:off x="2360525" y="1052938"/>
            <a:ext cx="5933400" cy="9975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SzPts val="1600"/>
              <a:buFont typeface="Anaheim"/>
              <a:buChar char="●"/>
            </a:pPr>
            <a:r>
              <a:rPr lang="en-US" sz="1600">
                <a:latin typeface="Anaheim"/>
                <a:ea typeface="Anaheim"/>
                <a:cs typeface="Anaheim"/>
                <a:sym typeface="Anaheim"/>
              </a:rPr>
              <a:t>Activation functions are what allows neurons to turn ON or OFF.</a:t>
            </a:r>
            <a:endParaRPr sz="1600">
              <a:latin typeface="Anaheim"/>
              <a:ea typeface="Anaheim"/>
              <a:cs typeface="Anaheim"/>
              <a:sym typeface="Anaheim"/>
            </a:endParaRPr>
          </a:p>
          <a:p>
            <a:pPr indent="-330200" lvl="0" marL="457200" rtl="0" algn="just">
              <a:lnSpc>
                <a:spcPct val="115000"/>
              </a:lnSpc>
              <a:spcBef>
                <a:spcPts val="0"/>
              </a:spcBef>
              <a:spcAft>
                <a:spcPts val="0"/>
              </a:spcAft>
              <a:buSzPts val="1600"/>
              <a:buFont typeface="Anaheim"/>
              <a:buChar char="●"/>
            </a:pPr>
            <a:r>
              <a:rPr lang="en-US" sz="1600">
                <a:latin typeface="Anaheim"/>
                <a:ea typeface="Anaheim"/>
                <a:cs typeface="Anaheim"/>
                <a:sym typeface="Anaheim"/>
              </a:rPr>
              <a:t>Used to map the weighted sum between 0 and 1, or -1 to -1.</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9"/>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pooling method</a:t>
            </a:r>
            <a:endParaRPr/>
          </a:p>
        </p:txBody>
      </p:sp>
      <p:pic>
        <p:nvPicPr>
          <p:cNvPr id="307" name="Google Shape;307;p39"/>
          <p:cNvPicPr preferRelativeResize="0"/>
          <p:nvPr/>
        </p:nvPicPr>
        <p:blipFill>
          <a:blip r:embed="rId3">
            <a:alphaModFix/>
          </a:blip>
          <a:stretch>
            <a:fillRect/>
          </a:stretch>
        </p:blipFill>
        <p:spPr>
          <a:xfrm>
            <a:off x="2801700" y="1978050"/>
            <a:ext cx="3981450" cy="2933700"/>
          </a:xfrm>
          <a:prstGeom prst="rect">
            <a:avLst/>
          </a:prstGeom>
          <a:noFill/>
          <a:ln>
            <a:noFill/>
          </a:ln>
        </p:spPr>
      </p:pic>
      <p:sp>
        <p:nvSpPr>
          <p:cNvPr id="308" name="Google Shape;308;p39"/>
          <p:cNvSpPr txBox="1"/>
          <p:nvPr/>
        </p:nvSpPr>
        <p:spPr>
          <a:xfrm>
            <a:off x="2057400" y="161850"/>
            <a:ext cx="6741600" cy="18162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SzPts val="1600"/>
              <a:buFont typeface="Anaheim"/>
              <a:buChar char="●"/>
            </a:pPr>
            <a:r>
              <a:rPr lang="en-US" sz="1600">
                <a:latin typeface="Anaheim"/>
                <a:ea typeface="Anaheim"/>
                <a:cs typeface="Anaheim"/>
                <a:sym typeface="Anaheim"/>
              </a:rPr>
              <a:t>The pooling layer replaces the features maps by deriving a summary statistics of the nearby pixels.</a:t>
            </a:r>
            <a:endParaRPr/>
          </a:p>
          <a:p>
            <a:pPr indent="-330200" lvl="0" marL="457200" rtl="0" algn="just">
              <a:lnSpc>
                <a:spcPct val="115000"/>
              </a:lnSpc>
              <a:spcBef>
                <a:spcPts val="0"/>
              </a:spcBef>
              <a:spcAft>
                <a:spcPts val="0"/>
              </a:spcAft>
              <a:buSzPts val="1600"/>
              <a:buFont typeface="Anaheim"/>
              <a:buChar char="●"/>
            </a:pPr>
            <a:r>
              <a:rPr lang="en-US" sz="1600">
                <a:latin typeface="Anaheim"/>
                <a:ea typeface="Anaheim"/>
                <a:cs typeface="Anaheim"/>
                <a:sym typeface="Anaheim"/>
              </a:rPr>
              <a:t>Pooling reduces the image size, which reduces the required amount of computations.</a:t>
            </a:r>
            <a:endParaRPr/>
          </a:p>
          <a:p>
            <a:pPr indent="-330200" lvl="0" marL="457200" rtl="0" algn="just">
              <a:lnSpc>
                <a:spcPct val="115000"/>
              </a:lnSpc>
              <a:spcBef>
                <a:spcPts val="0"/>
              </a:spcBef>
              <a:spcAft>
                <a:spcPts val="0"/>
              </a:spcAft>
              <a:buSzPts val="1600"/>
              <a:buFont typeface="Anaheim"/>
              <a:buChar char="●"/>
            </a:pPr>
            <a:r>
              <a:rPr lang="en-US" sz="1600">
                <a:latin typeface="Anaheim"/>
                <a:ea typeface="Anaheim"/>
                <a:cs typeface="Anaheim"/>
                <a:sym typeface="Anaheim"/>
              </a:rPr>
              <a:t>Different pooling types can be used like Min, Avg, and Max pooling.</a:t>
            </a:r>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0"/>
          <p:cNvSpPr txBox="1"/>
          <p:nvPr>
            <p:ph idx="1" type="body"/>
          </p:nvPr>
        </p:nvSpPr>
        <p:spPr>
          <a:xfrm>
            <a:off x="1965525" y="857850"/>
            <a:ext cx="6760200" cy="4123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 = keras.models.Sequential()</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model.add(keras.layers.Conv2D(</a:t>
            </a:r>
            <a:r>
              <a:rPr lang="en-US" sz="1050">
                <a:solidFill>
                  <a:srgbClr val="09885A"/>
                </a:solidFill>
                <a:highlight>
                  <a:srgbClr val="FFFFFE"/>
                </a:highlight>
                <a:latin typeface="Courier New"/>
                <a:ea typeface="Courier New"/>
                <a:cs typeface="Courier New"/>
                <a:sym typeface="Courier New"/>
              </a:rPr>
              <a:t>32</a:t>
            </a:r>
            <a:r>
              <a:rPr lang="en-US" sz="1050">
                <a:solidFill>
                  <a:srgbClr val="000000"/>
                </a:solidFill>
                <a:highlight>
                  <a:srgbClr val="FFFFFE"/>
                </a:highlight>
                <a:latin typeface="Courier New"/>
                <a:ea typeface="Courier New"/>
                <a:cs typeface="Courier New"/>
                <a:sym typeface="Courier New"/>
              </a:rPr>
              <a:t>,</a:t>
            </a:r>
            <a:r>
              <a:rPr lang="en-US" sz="1050">
                <a:solidFill>
                  <a:srgbClr val="09885A"/>
                </a:solidFill>
                <a:highlight>
                  <a:srgbClr val="FFFFFE"/>
                </a:highlight>
                <a:latin typeface="Courier New"/>
                <a:ea typeface="Courier New"/>
                <a:cs typeface="Courier New"/>
                <a:sym typeface="Courier New"/>
              </a:rPr>
              <a:t>3</a:t>
            </a:r>
            <a:r>
              <a:rPr lang="en-US" sz="1050">
                <a:solidFill>
                  <a:srgbClr val="000000"/>
                </a:solidFill>
                <a:highlight>
                  <a:srgbClr val="FFFFFE"/>
                </a:highlight>
                <a:latin typeface="Courier New"/>
                <a:ea typeface="Courier New"/>
                <a:cs typeface="Courier New"/>
                <a:sym typeface="Courier New"/>
              </a:rPr>
              <a:t>,padding  =</a:t>
            </a:r>
            <a:r>
              <a:rPr lang="en-US" sz="1050">
                <a:solidFill>
                  <a:srgbClr val="A31515"/>
                </a:solidFill>
                <a:highlight>
                  <a:srgbClr val="FFFFFE"/>
                </a:highlight>
                <a:latin typeface="Courier New"/>
                <a:ea typeface="Courier New"/>
                <a:cs typeface="Courier New"/>
                <a:sym typeface="Courier New"/>
              </a:rPr>
              <a:t>'same'</a:t>
            </a:r>
            <a:r>
              <a:rPr lang="en-US" sz="1050">
                <a:solidFill>
                  <a:srgbClr val="000000"/>
                </a:solidFill>
                <a:highlight>
                  <a:srgbClr val="FFFFFE"/>
                </a:highlight>
                <a:latin typeface="Courier New"/>
                <a:ea typeface="Courier New"/>
                <a:cs typeface="Courier New"/>
                <a:sym typeface="Courier New"/>
              </a:rPr>
              <a:t>,activation=</a:t>
            </a:r>
            <a:r>
              <a:rPr lang="en-US" sz="1050">
                <a:solidFill>
                  <a:srgbClr val="A31515"/>
                </a:solidFill>
                <a:highlight>
                  <a:srgbClr val="FFFFFE"/>
                </a:highlight>
                <a:latin typeface="Courier New"/>
                <a:ea typeface="Courier New"/>
                <a:cs typeface="Courier New"/>
                <a:sym typeface="Courier New"/>
              </a:rPr>
              <a:t>'relu'</a:t>
            </a:r>
            <a:r>
              <a:rPr lang="en-US" sz="1050">
                <a:solidFill>
                  <a:srgbClr val="000000"/>
                </a:solidFill>
                <a:highlight>
                  <a:srgbClr val="FFFFFE"/>
                </a:highlight>
                <a:latin typeface="Courier New"/>
                <a:ea typeface="Courier New"/>
                <a:cs typeface="Courier New"/>
                <a:sym typeface="Courier New"/>
              </a:rPr>
              <a:t>,input_shape=(</a:t>
            </a:r>
            <a:r>
              <a:rPr lang="en-US" sz="1050">
                <a:solidFill>
                  <a:srgbClr val="09885A"/>
                </a:solidFill>
                <a:highlight>
                  <a:srgbClr val="FFFFFE"/>
                </a:highlight>
                <a:latin typeface="Courier New"/>
                <a:ea typeface="Courier New"/>
                <a:cs typeface="Courier New"/>
                <a:sym typeface="Courier New"/>
              </a:rPr>
              <a:t>28</a:t>
            </a:r>
            <a:r>
              <a:rPr lang="en-US" sz="1050">
                <a:solidFill>
                  <a:srgbClr val="000000"/>
                </a:solidFill>
                <a:highlight>
                  <a:srgbClr val="FFFFFE"/>
                </a:highlight>
                <a:latin typeface="Courier New"/>
                <a:ea typeface="Courier New"/>
                <a:cs typeface="Courier New"/>
                <a:sym typeface="Courier New"/>
              </a:rPr>
              <a:t>,</a:t>
            </a:r>
            <a:r>
              <a:rPr lang="en-US" sz="1050">
                <a:solidFill>
                  <a:srgbClr val="09885A"/>
                </a:solidFill>
                <a:highlight>
                  <a:srgbClr val="FFFFFE"/>
                </a:highlight>
                <a:latin typeface="Courier New"/>
                <a:ea typeface="Courier New"/>
                <a:cs typeface="Courier New"/>
                <a:sym typeface="Courier New"/>
              </a:rPr>
              <a:t>28</a:t>
            </a:r>
            <a:r>
              <a:rPr lang="en-US" sz="1050">
                <a:solidFill>
                  <a:srgbClr val="000000"/>
                </a:solidFill>
                <a:highlight>
                  <a:srgbClr val="FFFFFE"/>
                </a:highlight>
                <a:latin typeface="Courier New"/>
                <a:ea typeface="Courier New"/>
                <a:cs typeface="Courier New"/>
                <a:sym typeface="Courier New"/>
              </a:rPr>
              <a:t>,</a:t>
            </a:r>
            <a:r>
              <a:rPr lang="en-US" sz="1050">
                <a:solidFill>
                  <a:srgbClr val="09885A"/>
                </a:solidFill>
                <a:highlight>
                  <a:srgbClr val="FFFFFE"/>
                </a:highlight>
                <a:latin typeface="Courier New"/>
                <a:ea typeface="Courier New"/>
                <a:cs typeface="Courier New"/>
                <a:sym typeface="Courier New"/>
              </a:rPr>
              <a:t>1</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model.add(keras.layers.MaxPool2D(pool_size=(</a:t>
            </a:r>
            <a:r>
              <a:rPr lang="en-US" sz="1050">
                <a:solidFill>
                  <a:srgbClr val="09885A"/>
                </a:solidFill>
                <a:highlight>
                  <a:srgbClr val="FFFFFE"/>
                </a:highlight>
                <a:latin typeface="Courier New"/>
                <a:ea typeface="Courier New"/>
                <a:cs typeface="Courier New"/>
                <a:sym typeface="Courier New"/>
              </a:rPr>
              <a:t>2</a:t>
            </a:r>
            <a:r>
              <a:rPr lang="en-US" sz="1050">
                <a:solidFill>
                  <a:srgbClr val="000000"/>
                </a:solidFill>
                <a:highlight>
                  <a:srgbClr val="FFFFFE"/>
                </a:highlight>
                <a:latin typeface="Courier New"/>
                <a:ea typeface="Courier New"/>
                <a:cs typeface="Courier New"/>
                <a:sym typeface="Courier New"/>
              </a:rPr>
              <a:t>,</a:t>
            </a:r>
            <a:r>
              <a:rPr lang="en-US" sz="1050">
                <a:solidFill>
                  <a:srgbClr val="09885A"/>
                </a:solidFill>
                <a:highlight>
                  <a:srgbClr val="FFFFFE"/>
                </a:highlight>
                <a:latin typeface="Courier New"/>
                <a:ea typeface="Courier New"/>
                <a:cs typeface="Courier New"/>
                <a:sym typeface="Courier New"/>
              </a:rPr>
              <a:t>2</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model.add(keras.layers.Conv2D(</a:t>
            </a:r>
            <a:r>
              <a:rPr lang="en-US" sz="1050">
                <a:solidFill>
                  <a:srgbClr val="09885A"/>
                </a:solidFill>
                <a:highlight>
                  <a:srgbClr val="FFFFFE"/>
                </a:highlight>
                <a:latin typeface="Courier New"/>
                <a:ea typeface="Courier New"/>
                <a:cs typeface="Courier New"/>
                <a:sym typeface="Courier New"/>
              </a:rPr>
              <a:t>64</a:t>
            </a:r>
            <a:r>
              <a:rPr lang="en-US" sz="1050">
                <a:solidFill>
                  <a:srgbClr val="000000"/>
                </a:solidFill>
                <a:highlight>
                  <a:srgbClr val="FFFFFE"/>
                </a:highlight>
                <a:latin typeface="Courier New"/>
                <a:ea typeface="Courier New"/>
                <a:cs typeface="Courier New"/>
                <a:sym typeface="Courier New"/>
              </a:rPr>
              <a:t>,</a:t>
            </a:r>
            <a:r>
              <a:rPr lang="en-US" sz="1050">
                <a:solidFill>
                  <a:srgbClr val="09885A"/>
                </a:solidFill>
                <a:highlight>
                  <a:srgbClr val="FFFFFE"/>
                </a:highlight>
                <a:latin typeface="Courier New"/>
                <a:ea typeface="Courier New"/>
                <a:cs typeface="Courier New"/>
                <a:sym typeface="Courier New"/>
              </a:rPr>
              <a:t>3</a:t>
            </a:r>
            <a:r>
              <a:rPr lang="en-US" sz="1050">
                <a:solidFill>
                  <a:srgbClr val="000000"/>
                </a:solidFill>
                <a:highlight>
                  <a:srgbClr val="FFFFFE"/>
                </a:highlight>
                <a:latin typeface="Courier New"/>
                <a:ea typeface="Courier New"/>
                <a:cs typeface="Courier New"/>
                <a:sym typeface="Courier New"/>
              </a:rPr>
              <a:t>,padding  =</a:t>
            </a:r>
            <a:r>
              <a:rPr lang="en-US" sz="1050">
                <a:solidFill>
                  <a:srgbClr val="A31515"/>
                </a:solidFill>
                <a:highlight>
                  <a:srgbClr val="FFFFFE"/>
                </a:highlight>
                <a:latin typeface="Courier New"/>
                <a:ea typeface="Courier New"/>
                <a:cs typeface="Courier New"/>
                <a:sym typeface="Courier New"/>
              </a:rPr>
              <a:t>'same'</a:t>
            </a:r>
            <a:r>
              <a:rPr lang="en-US" sz="1050">
                <a:solidFill>
                  <a:srgbClr val="000000"/>
                </a:solidFill>
                <a:highlight>
                  <a:srgbClr val="FFFFFE"/>
                </a:highlight>
                <a:latin typeface="Courier New"/>
                <a:ea typeface="Courier New"/>
                <a:cs typeface="Courier New"/>
                <a:sym typeface="Courier New"/>
              </a:rPr>
              <a:t>,activation=</a:t>
            </a:r>
            <a:r>
              <a:rPr lang="en-US" sz="1050">
                <a:solidFill>
                  <a:srgbClr val="A31515"/>
                </a:solidFill>
                <a:highlight>
                  <a:srgbClr val="FFFFFE"/>
                </a:highlight>
                <a:latin typeface="Courier New"/>
                <a:ea typeface="Courier New"/>
                <a:cs typeface="Courier New"/>
                <a:sym typeface="Courier New"/>
              </a:rPr>
              <a:t>'relu'</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model.add(keras.layers.MaxPool2D(pool_size=(</a:t>
            </a:r>
            <a:r>
              <a:rPr lang="en-US" sz="1050">
                <a:solidFill>
                  <a:srgbClr val="09885A"/>
                </a:solidFill>
                <a:highlight>
                  <a:srgbClr val="FFFFFE"/>
                </a:highlight>
                <a:latin typeface="Courier New"/>
                <a:ea typeface="Courier New"/>
                <a:cs typeface="Courier New"/>
                <a:sym typeface="Courier New"/>
              </a:rPr>
              <a:t>2</a:t>
            </a:r>
            <a:r>
              <a:rPr lang="en-US" sz="1050">
                <a:solidFill>
                  <a:srgbClr val="000000"/>
                </a:solidFill>
                <a:highlight>
                  <a:srgbClr val="FFFFFE"/>
                </a:highlight>
                <a:latin typeface="Courier New"/>
                <a:ea typeface="Courier New"/>
                <a:cs typeface="Courier New"/>
                <a:sym typeface="Courier New"/>
              </a:rPr>
              <a:t>,</a:t>
            </a:r>
            <a:r>
              <a:rPr lang="en-US" sz="1050">
                <a:solidFill>
                  <a:srgbClr val="09885A"/>
                </a:solidFill>
                <a:highlight>
                  <a:srgbClr val="FFFFFE"/>
                </a:highlight>
                <a:latin typeface="Courier New"/>
                <a:ea typeface="Courier New"/>
                <a:cs typeface="Courier New"/>
                <a:sym typeface="Courier New"/>
              </a:rPr>
              <a:t>2</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model.add(keras.layers.Conv2D(</a:t>
            </a:r>
            <a:r>
              <a:rPr lang="en-US" sz="1050">
                <a:solidFill>
                  <a:srgbClr val="09885A"/>
                </a:solidFill>
                <a:highlight>
                  <a:srgbClr val="FFFFFE"/>
                </a:highlight>
                <a:latin typeface="Courier New"/>
                <a:ea typeface="Courier New"/>
                <a:cs typeface="Courier New"/>
                <a:sym typeface="Courier New"/>
              </a:rPr>
              <a:t>128</a:t>
            </a:r>
            <a:r>
              <a:rPr lang="en-US" sz="1050">
                <a:solidFill>
                  <a:srgbClr val="000000"/>
                </a:solidFill>
                <a:highlight>
                  <a:srgbClr val="FFFFFE"/>
                </a:highlight>
                <a:latin typeface="Courier New"/>
                <a:ea typeface="Courier New"/>
                <a:cs typeface="Courier New"/>
                <a:sym typeface="Courier New"/>
              </a:rPr>
              <a:t>,</a:t>
            </a:r>
            <a:r>
              <a:rPr lang="en-US" sz="1050">
                <a:solidFill>
                  <a:srgbClr val="09885A"/>
                </a:solidFill>
                <a:highlight>
                  <a:srgbClr val="FFFFFE"/>
                </a:highlight>
                <a:latin typeface="Courier New"/>
                <a:ea typeface="Courier New"/>
                <a:cs typeface="Courier New"/>
                <a:sym typeface="Courier New"/>
              </a:rPr>
              <a:t>3</a:t>
            </a:r>
            <a:r>
              <a:rPr lang="en-US" sz="1050">
                <a:solidFill>
                  <a:srgbClr val="000000"/>
                </a:solidFill>
                <a:highlight>
                  <a:srgbClr val="FFFFFE"/>
                </a:highlight>
                <a:latin typeface="Courier New"/>
                <a:ea typeface="Courier New"/>
                <a:cs typeface="Courier New"/>
                <a:sym typeface="Courier New"/>
              </a:rPr>
              <a:t>,padding  =</a:t>
            </a:r>
            <a:r>
              <a:rPr lang="en-US" sz="1050">
                <a:solidFill>
                  <a:srgbClr val="A31515"/>
                </a:solidFill>
                <a:highlight>
                  <a:srgbClr val="FFFFFE"/>
                </a:highlight>
                <a:latin typeface="Courier New"/>
                <a:ea typeface="Courier New"/>
                <a:cs typeface="Courier New"/>
                <a:sym typeface="Courier New"/>
              </a:rPr>
              <a:t>'same'</a:t>
            </a:r>
            <a:r>
              <a:rPr lang="en-US" sz="1050">
                <a:solidFill>
                  <a:srgbClr val="000000"/>
                </a:solidFill>
                <a:highlight>
                  <a:srgbClr val="FFFFFE"/>
                </a:highlight>
                <a:latin typeface="Courier New"/>
                <a:ea typeface="Courier New"/>
                <a:cs typeface="Courier New"/>
                <a:sym typeface="Courier New"/>
              </a:rPr>
              <a:t>,activation=</a:t>
            </a:r>
            <a:r>
              <a:rPr lang="en-US" sz="1050">
                <a:solidFill>
                  <a:srgbClr val="A31515"/>
                </a:solidFill>
                <a:highlight>
                  <a:srgbClr val="FFFFFE"/>
                </a:highlight>
                <a:latin typeface="Courier New"/>
                <a:ea typeface="Courier New"/>
                <a:cs typeface="Courier New"/>
                <a:sym typeface="Courier New"/>
              </a:rPr>
              <a:t>'relu'</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model.add(keras.layers.MaxPool2D(pool_size=(</a:t>
            </a:r>
            <a:r>
              <a:rPr lang="en-US" sz="1050">
                <a:solidFill>
                  <a:srgbClr val="09885A"/>
                </a:solidFill>
                <a:highlight>
                  <a:srgbClr val="FFFFFE"/>
                </a:highlight>
                <a:latin typeface="Courier New"/>
                <a:ea typeface="Courier New"/>
                <a:cs typeface="Courier New"/>
                <a:sym typeface="Courier New"/>
              </a:rPr>
              <a:t>2</a:t>
            </a:r>
            <a:r>
              <a:rPr lang="en-US" sz="1050">
                <a:solidFill>
                  <a:srgbClr val="000000"/>
                </a:solidFill>
                <a:highlight>
                  <a:srgbClr val="FFFFFE"/>
                </a:highlight>
                <a:latin typeface="Courier New"/>
                <a:ea typeface="Courier New"/>
                <a:cs typeface="Courier New"/>
                <a:sym typeface="Courier New"/>
              </a:rPr>
              <a:t>,</a:t>
            </a:r>
            <a:r>
              <a:rPr lang="en-US" sz="1050">
                <a:solidFill>
                  <a:srgbClr val="09885A"/>
                </a:solidFill>
                <a:highlight>
                  <a:srgbClr val="FFFFFE"/>
                </a:highlight>
                <a:latin typeface="Courier New"/>
                <a:ea typeface="Courier New"/>
                <a:cs typeface="Courier New"/>
                <a:sym typeface="Courier New"/>
              </a:rPr>
              <a:t>2</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8000"/>
                </a:solidFill>
                <a:highlight>
                  <a:srgbClr val="FFFFFE"/>
                </a:highlight>
                <a:latin typeface="Courier New"/>
                <a:ea typeface="Courier New"/>
                <a:cs typeface="Courier New"/>
                <a:sym typeface="Courier New"/>
              </a:rPr>
              <a:t>#until here the output is 2D,so to work with dense we need to flatten </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model.add(keras.layers.Flatten())</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model.add(keras.layers.Dense(</a:t>
            </a:r>
            <a:r>
              <a:rPr lang="en-US" sz="1050">
                <a:solidFill>
                  <a:srgbClr val="09885A"/>
                </a:solidFill>
                <a:highlight>
                  <a:srgbClr val="FFFFFE"/>
                </a:highlight>
                <a:latin typeface="Courier New"/>
                <a:ea typeface="Courier New"/>
                <a:cs typeface="Courier New"/>
                <a:sym typeface="Courier New"/>
              </a:rPr>
              <a:t>256</a:t>
            </a:r>
            <a:r>
              <a:rPr lang="en-US" sz="1050">
                <a:solidFill>
                  <a:srgbClr val="000000"/>
                </a:solidFill>
                <a:highlight>
                  <a:srgbClr val="FFFFFE"/>
                </a:highlight>
                <a:latin typeface="Courier New"/>
                <a:ea typeface="Courier New"/>
                <a:cs typeface="Courier New"/>
                <a:sym typeface="Courier New"/>
              </a:rPr>
              <a:t>, activation = </a:t>
            </a:r>
            <a:r>
              <a:rPr lang="en-US" sz="1050">
                <a:solidFill>
                  <a:srgbClr val="A31515"/>
                </a:solidFill>
                <a:highlight>
                  <a:srgbClr val="FFFFFE"/>
                </a:highlight>
                <a:latin typeface="Courier New"/>
                <a:ea typeface="Courier New"/>
                <a:cs typeface="Courier New"/>
                <a:sym typeface="Courier New"/>
              </a:rPr>
              <a:t>"relu"</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model.add(keras.layers.Dropout(</a:t>
            </a:r>
            <a:r>
              <a:rPr lang="en-US" sz="1050">
                <a:solidFill>
                  <a:srgbClr val="09885A"/>
                </a:solidFill>
                <a:highlight>
                  <a:srgbClr val="FFFFFE"/>
                </a:highlight>
                <a:latin typeface="Courier New"/>
                <a:ea typeface="Courier New"/>
                <a:cs typeface="Courier New"/>
                <a:sym typeface="Courier New"/>
              </a:rPr>
              <a:t>0.25</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model.add(keras.layers.Dense(</a:t>
            </a:r>
            <a:r>
              <a:rPr lang="en-US" sz="1050">
                <a:solidFill>
                  <a:srgbClr val="09885A"/>
                </a:solidFill>
                <a:highlight>
                  <a:srgbClr val="FFFFFE"/>
                </a:highlight>
                <a:latin typeface="Courier New"/>
                <a:ea typeface="Courier New"/>
                <a:cs typeface="Courier New"/>
                <a:sym typeface="Courier New"/>
              </a:rPr>
              <a:t>128</a:t>
            </a:r>
            <a:r>
              <a:rPr lang="en-US" sz="1050">
                <a:solidFill>
                  <a:srgbClr val="000000"/>
                </a:solidFill>
                <a:highlight>
                  <a:srgbClr val="FFFFFE"/>
                </a:highlight>
                <a:latin typeface="Courier New"/>
                <a:ea typeface="Courier New"/>
                <a:cs typeface="Courier New"/>
                <a:sym typeface="Courier New"/>
              </a:rPr>
              <a:t>, activation = </a:t>
            </a:r>
            <a:r>
              <a:rPr lang="en-US" sz="1050">
                <a:solidFill>
                  <a:srgbClr val="A31515"/>
                </a:solidFill>
                <a:highlight>
                  <a:srgbClr val="FFFFFE"/>
                </a:highlight>
                <a:latin typeface="Courier New"/>
                <a:ea typeface="Courier New"/>
                <a:cs typeface="Courier New"/>
                <a:sym typeface="Courier New"/>
              </a:rPr>
              <a:t>"relu"</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model.add(keras.layers.Dropout(</a:t>
            </a:r>
            <a:r>
              <a:rPr lang="en-US" sz="1050">
                <a:solidFill>
                  <a:srgbClr val="09885A"/>
                </a:solidFill>
                <a:highlight>
                  <a:srgbClr val="FFFFFE"/>
                </a:highlight>
                <a:latin typeface="Courier New"/>
                <a:ea typeface="Courier New"/>
                <a:cs typeface="Courier New"/>
                <a:sym typeface="Courier New"/>
              </a:rPr>
              <a:t>0.25</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model.add(keras.layers.Dense(</a:t>
            </a:r>
            <a:r>
              <a:rPr lang="en-US" sz="1050">
                <a:solidFill>
                  <a:srgbClr val="09885A"/>
                </a:solidFill>
                <a:highlight>
                  <a:srgbClr val="FFFFFE"/>
                </a:highlight>
                <a:latin typeface="Courier New"/>
                <a:ea typeface="Courier New"/>
                <a:cs typeface="Courier New"/>
                <a:sym typeface="Courier New"/>
              </a:rPr>
              <a:t>47</a:t>
            </a:r>
            <a:r>
              <a:rPr lang="en-US" sz="1050">
                <a:solidFill>
                  <a:srgbClr val="000000"/>
                </a:solidFill>
                <a:highlight>
                  <a:srgbClr val="FFFFFE"/>
                </a:highlight>
                <a:latin typeface="Courier New"/>
                <a:ea typeface="Courier New"/>
                <a:cs typeface="Courier New"/>
                <a:sym typeface="Courier New"/>
              </a:rPr>
              <a:t>, activation = </a:t>
            </a:r>
            <a:r>
              <a:rPr lang="en-US" sz="1050">
                <a:solidFill>
                  <a:srgbClr val="A31515"/>
                </a:solidFill>
                <a:highlight>
                  <a:srgbClr val="FFFFFE"/>
                </a:highlight>
                <a:latin typeface="Courier New"/>
                <a:ea typeface="Courier New"/>
                <a:cs typeface="Courier New"/>
                <a:sym typeface="Courier New"/>
              </a:rPr>
              <a:t>"softmax"</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314" name="Google Shape;314;p40"/>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FIRST MODEL</a:t>
            </a:r>
            <a:endParaRPr/>
          </a:p>
        </p:txBody>
      </p:sp>
      <p:sp>
        <p:nvSpPr>
          <p:cNvPr id="315" name="Google Shape;315;p40"/>
          <p:cNvSpPr txBox="1"/>
          <p:nvPr/>
        </p:nvSpPr>
        <p:spPr>
          <a:xfrm>
            <a:off x="2562575" y="248000"/>
            <a:ext cx="41331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first model with relu and max pooling</a:t>
            </a:r>
            <a:endParaRPr>
              <a:latin typeface="Calibri"/>
              <a:ea typeface="Calibri"/>
              <a:cs typeface="Calibri"/>
              <a:sym typeface="Calibri"/>
            </a:endParaRPr>
          </a:p>
        </p:txBody>
      </p:sp>
      <p:pic>
        <p:nvPicPr>
          <p:cNvPr id="316" name="Google Shape;316;p40"/>
          <p:cNvPicPr preferRelativeResize="0"/>
          <p:nvPr/>
        </p:nvPicPr>
        <p:blipFill>
          <a:blip r:embed="rId3">
            <a:alphaModFix/>
          </a:blip>
          <a:stretch>
            <a:fillRect/>
          </a:stretch>
        </p:blipFill>
        <p:spPr>
          <a:xfrm>
            <a:off x="7006325" y="0"/>
            <a:ext cx="1827668" cy="1588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1"/>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cnn model architecture</a:t>
            </a:r>
            <a:endParaRPr/>
          </a:p>
        </p:txBody>
      </p:sp>
      <p:pic>
        <p:nvPicPr>
          <p:cNvPr id="322" name="Google Shape;322;p41"/>
          <p:cNvPicPr preferRelativeResize="0"/>
          <p:nvPr/>
        </p:nvPicPr>
        <p:blipFill rotWithShape="1">
          <a:blip r:embed="rId3">
            <a:alphaModFix/>
          </a:blip>
          <a:srcRect b="7900" l="4535" r="56435" t="20798"/>
          <a:stretch/>
        </p:blipFill>
        <p:spPr>
          <a:xfrm>
            <a:off x="1892050" y="161850"/>
            <a:ext cx="2985077" cy="3067724"/>
          </a:xfrm>
          <a:prstGeom prst="rect">
            <a:avLst/>
          </a:prstGeom>
          <a:noFill/>
          <a:ln>
            <a:noFill/>
          </a:ln>
        </p:spPr>
      </p:pic>
      <p:pic>
        <p:nvPicPr>
          <p:cNvPr id="323" name="Google Shape;323;p41"/>
          <p:cNvPicPr preferRelativeResize="0"/>
          <p:nvPr/>
        </p:nvPicPr>
        <p:blipFill rotWithShape="1">
          <a:blip r:embed="rId4">
            <a:alphaModFix/>
          </a:blip>
          <a:srcRect b="0" l="0" r="62350" t="0"/>
          <a:stretch/>
        </p:blipFill>
        <p:spPr>
          <a:xfrm>
            <a:off x="5727577" y="161850"/>
            <a:ext cx="2915347" cy="2804293"/>
          </a:xfrm>
          <a:prstGeom prst="rect">
            <a:avLst/>
          </a:prstGeom>
          <a:noFill/>
          <a:ln>
            <a:noFill/>
          </a:ln>
        </p:spPr>
      </p:pic>
      <p:pic>
        <p:nvPicPr>
          <p:cNvPr id="324" name="Google Shape;324;p41"/>
          <p:cNvPicPr preferRelativeResize="0"/>
          <p:nvPr/>
        </p:nvPicPr>
        <p:blipFill rotWithShape="1">
          <a:blip r:embed="rId5">
            <a:alphaModFix/>
          </a:blip>
          <a:srcRect b="0" l="0" r="65596" t="38397"/>
          <a:stretch/>
        </p:blipFill>
        <p:spPr>
          <a:xfrm>
            <a:off x="5727575" y="2966145"/>
            <a:ext cx="2664010" cy="1727554"/>
          </a:xfrm>
          <a:prstGeom prst="rect">
            <a:avLst/>
          </a:prstGeom>
          <a:noFill/>
          <a:ln>
            <a:noFill/>
          </a:ln>
        </p:spPr>
      </p:pic>
      <p:pic>
        <p:nvPicPr>
          <p:cNvPr id="325" name="Google Shape;325;p41"/>
          <p:cNvPicPr preferRelativeResize="0"/>
          <p:nvPr/>
        </p:nvPicPr>
        <p:blipFill>
          <a:blip r:embed="rId6">
            <a:alphaModFix/>
          </a:blip>
          <a:stretch>
            <a:fillRect/>
          </a:stretch>
        </p:blipFill>
        <p:spPr>
          <a:xfrm>
            <a:off x="1791025" y="3122850"/>
            <a:ext cx="4068899" cy="2020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4"/>
          <p:cNvSpPr txBox="1"/>
          <p:nvPr/>
        </p:nvSpPr>
        <p:spPr>
          <a:xfrm>
            <a:off x="1949651" y="1662763"/>
            <a:ext cx="1954500" cy="5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sz="1800">
                <a:latin typeface="Cabin"/>
                <a:ea typeface="Cabin"/>
                <a:cs typeface="Cabin"/>
                <a:sym typeface="Cabin"/>
              </a:rPr>
              <a:t>DESCRIBING THE PROBLEM</a:t>
            </a:r>
            <a:endParaRPr b="1" sz="1800">
              <a:latin typeface="Cabin"/>
              <a:ea typeface="Cabin"/>
              <a:cs typeface="Cabin"/>
              <a:sym typeface="Cabin"/>
            </a:endParaRPr>
          </a:p>
          <a:p>
            <a:pPr indent="0" lvl="0" marL="0" marR="0" rtl="0" algn="l">
              <a:lnSpc>
                <a:spcPct val="100000"/>
              </a:lnSpc>
              <a:spcBef>
                <a:spcPts val="0"/>
              </a:spcBef>
              <a:spcAft>
                <a:spcPts val="0"/>
              </a:spcAft>
              <a:buNone/>
            </a:pPr>
            <a:r>
              <a:rPr b="1" lang="en-US" sz="1800">
                <a:latin typeface="Cabin"/>
                <a:ea typeface="Cabin"/>
                <a:cs typeface="Cabin"/>
                <a:sym typeface="Cabin"/>
              </a:rPr>
              <a:t>AND THE DATA</a:t>
            </a:r>
            <a:endParaRPr b="1" sz="1800">
              <a:latin typeface="Cabin"/>
              <a:ea typeface="Cabin"/>
              <a:cs typeface="Cabin"/>
              <a:sym typeface="Cabin"/>
            </a:endParaRPr>
          </a:p>
          <a:p>
            <a:pPr indent="0" lvl="0" marL="0" marR="0" rtl="0" algn="l">
              <a:lnSpc>
                <a:spcPct val="100000"/>
              </a:lnSpc>
              <a:spcBef>
                <a:spcPts val="0"/>
              </a:spcBef>
              <a:spcAft>
                <a:spcPts val="0"/>
              </a:spcAft>
              <a:buNone/>
            </a:pPr>
            <a:r>
              <a:t/>
            </a:r>
            <a:endParaRPr b="1" sz="1800">
              <a:latin typeface="Cabin"/>
              <a:ea typeface="Cabin"/>
              <a:cs typeface="Cabin"/>
              <a:sym typeface="Cabin"/>
            </a:endParaRPr>
          </a:p>
          <a:p>
            <a:pPr indent="0" lvl="0" marL="0" marR="0" rtl="0" algn="l">
              <a:lnSpc>
                <a:spcPct val="100000"/>
              </a:lnSpc>
              <a:spcBef>
                <a:spcPts val="0"/>
              </a:spcBef>
              <a:spcAft>
                <a:spcPts val="0"/>
              </a:spcAft>
              <a:buClr>
                <a:srgbClr val="000000"/>
              </a:buClr>
              <a:buSzPts val="1800"/>
              <a:buFont typeface="Arial"/>
              <a:buNone/>
            </a:pPr>
            <a:r>
              <a:t/>
            </a:r>
            <a:endParaRPr b="1" sz="1800">
              <a:latin typeface="Cabin"/>
              <a:ea typeface="Cabin"/>
              <a:cs typeface="Cabin"/>
              <a:sym typeface="Cabin"/>
            </a:endParaRPr>
          </a:p>
        </p:txBody>
      </p:sp>
      <p:sp>
        <p:nvSpPr>
          <p:cNvPr id="198" name="Google Shape;198;p24"/>
          <p:cNvSpPr txBox="1"/>
          <p:nvPr/>
        </p:nvSpPr>
        <p:spPr>
          <a:xfrm>
            <a:off x="1949651" y="1094617"/>
            <a:ext cx="1275300" cy="5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0"/>
              <a:buFont typeface="Arial"/>
              <a:buNone/>
            </a:pPr>
            <a:r>
              <a:rPr b="0" i="0" lang="en-US" sz="3500" u="none" cap="none" strike="noStrike">
                <a:solidFill>
                  <a:srgbClr val="000000"/>
                </a:solidFill>
                <a:latin typeface="Cabin"/>
                <a:ea typeface="Cabin"/>
                <a:cs typeface="Cabin"/>
                <a:sym typeface="Cabin"/>
              </a:rPr>
              <a:t>1</a:t>
            </a:r>
            <a:endParaRPr b="0" i="0" sz="1400" u="none" cap="none" strike="noStrike">
              <a:solidFill>
                <a:srgbClr val="000000"/>
              </a:solidFill>
              <a:latin typeface="Arial"/>
              <a:ea typeface="Arial"/>
              <a:cs typeface="Arial"/>
              <a:sym typeface="Arial"/>
            </a:endParaRPr>
          </a:p>
        </p:txBody>
      </p:sp>
      <p:sp>
        <p:nvSpPr>
          <p:cNvPr id="199" name="Google Shape;199;p24"/>
          <p:cNvSpPr txBox="1"/>
          <p:nvPr/>
        </p:nvSpPr>
        <p:spPr>
          <a:xfrm>
            <a:off x="6743429" y="1769426"/>
            <a:ext cx="1954500" cy="5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US" sz="1800">
                <a:latin typeface="Cabin"/>
                <a:ea typeface="Cabin"/>
                <a:cs typeface="Cabin"/>
                <a:sym typeface="Cabin"/>
              </a:rPr>
              <a:t>DATA PREPARATION</a:t>
            </a:r>
            <a:endParaRPr b="0" i="0" sz="1400" u="none" cap="none" strike="noStrike">
              <a:solidFill>
                <a:srgbClr val="000000"/>
              </a:solidFill>
              <a:latin typeface="Arial"/>
              <a:ea typeface="Arial"/>
              <a:cs typeface="Arial"/>
              <a:sym typeface="Arial"/>
            </a:endParaRPr>
          </a:p>
        </p:txBody>
      </p:sp>
      <p:sp>
        <p:nvSpPr>
          <p:cNvPr id="200" name="Google Shape;200;p24"/>
          <p:cNvSpPr txBox="1"/>
          <p:nvPr/>
        </p:nvSpPr>
        <p:spPr>
          <a:xfrm>
            <a:off x="6743429" y="1201279"/>
            <a:ext cx="1275300" cy="5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0"/>
              <a:buFont typeface="Arial"/>
              <a:buNone/>
            </a:pPr>
            <a:r>
              <a:rPr b="0" i="0" lang="en-US" sz="3500" u="none" cap="none" strike="noStrike">
                <a:solidFill>
                  <a:srgbClr val="000000"/>
                </a:solidFill>
                <a:latin typeface="Cabin"/>
                <a:ea typeface="Cabin"/>
                <a:cs typeface="Cabin"/>
                <a:sym typeface="Cabin"/>
              </a:rPr>
              <a:t>2</a:t>
            </a:r>
            <a:endParaRPr b="0" i="0" sz="1400" u="none" cap="none" strike="noStrike">
              <a:solidFill>
                <a:srgbClr val="000000"/>
              </a:solidFill>
              <a:latin typeface="Arial"/>
              <a:ea typeface="Arial"/>
              <a:cs typeface="Arial"/>
              <a:sym typeface="Arial"/>
            </a:endParaRPr>
          </a:p>
        </p:txBody>
      </p:sp>
      <p:sp>
        <p:nvSpPr>
          <p:cNvPr id="201" name="Google Shape;201;p24"/>
          <p:cNvSpPr txBox="1"/>
          <p:nvPr/>
        </p:nvSpPr>
        <p:spPr>
          <a:xfrm>
            <a:off x="1949651" y="3891721"/>
            <a:ext cx="1954500" cy="5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US" sz="1800">
                <a:latin typeface="Cabin"/>
                <a:ea typeface="Cabin"/>
                <a:cs typeface="Cabin"/>
                <a:sym typeface="Cabin"/>
              </a:rPr>
              <a:t>Model Selection</a:t>
            </a:r>
            <a:endParaRPr b="0" i="0" sz="1400" u="none" cap="none" strike="noStrike">
              <a:solidFill>
                <a:srgbClr val="000000"/>
              </a:solidFill>
              <a:latin typeface="Arial"/>
              <a:ea typeface="Arial"/>
              <a:cs typeface="Arial"/>
              <a:sym typeface="Arial"/>
            </a:endParaRPr>
          </a:p>
        </p:txBody>
      </p:sp>
      <p:sp>
        <p:nvSpPr>
          <p:cNvPr id="202" name="Google Shape;202;p24"/>
          <p:cNvSpPr txBox="1"/>
          <p:nvPr/>
        </p:nvSpPr>
        <p:spPr>
          <a:xfrm>
            <a:off x="1949651" y="3323574"/>
            <a:ext cx="1275300" cy="5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0"/>
              <a:buFont typeface="Arial"/>
              <a:buNone/>
            </a:pPr>
            <a:r>
              <a:rPr lang="en-US" sz="3500">
                <a:latin typeface="Cabin"/>
                <a:ea typeface="Cabin"/>
                <a:cs typeface="Cabin"/>
                <a:sym typeface="Cabin"/>
              </a:rPr>
              <a:t>3</a:t>
            </a:r>
            <a:endParaRPr b="0" i="0" sz="1400" u="none" cap="none" strike="noStrike">
              <a:solidFill>
                <a:srgbClr val="000000"/>
              </a:solidFill>
              <a:latin typeface="Arial"/>
              <a:ea typeface="Arial"/>
              <a:cs typeface="Arial"/>
              <a:sym typeface="Arial"/>
            </a:endParaRPr>
          </a:p>
        </p:txBody>
      </p:sp>
      <p:sp>
        <p:nvSpPr>
          <p:cNvPr id="203" name="Google Shape;203;p24"/>
          <p:cNvSpPr txBox="1"/>
          <p:nvPr/>
        </p:nvSpPr>
        <p:spPr>
          <a:xfrm>
            <a:off x="6743417" y="3891713"/>
            <a:ext cx="1954500" cy="5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US" sz="1800">
                <a:latin typeface="Cabin"/>
                <a:ea typeface="Cabin"/>
                <a:cs typeface="Cabin"/>
                <a:sym typeface="Cabin"/>
              </a:rPr>
              <a:t>Model Evaluation</a:t>
            </a:r>
            <a:endParaRPr b="1" i="0" sz="1800" u="none" cap="none" strike="noStrike">
              <a:solidFill>
                <a:srgbClr val="FF0000"/>
              </a:solidFill>
              <a:latin typeface="Cabin"/>
              <a:ea typeface="Cabin"/>
              <a:cs typeface="Cabin"/>
              <a:sym typeface="Cabin"/>
            </a:endParaRPr>
          </a:p>
        </p:txBody>
      </p:sp>
      <p:sp>
        <p:nvSpPr>
          <p:cNvPr id="204" name="Google Shape;204;p24"/>
          <p:cNvSpPr txBox="1"/>
          <p:nvPr/>
        </p:nvSpPr>
        <p:spPr>
          <a:xfrm>
            <a:off x="6743417" y="3323567"/>
            <a:ext cx="1275300" cy="5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0"/>
              <a:buFont typeface="Arial"/>
              <a:buNone/>
            </a:pPr>
            <a:r>
              <a:rPr lang="en-US" sz="3500">
                <a:latin typeface="Cabin"/>
                <a:ea typeface="Cabin"/>
                <a:cs typeface="Cabin"/>
                <a:sym typeface="Cabin"/>
              </a:rPr>
              <a:t>4</a:t>
            </a:r>
            <a:endParaRPr b="0" i="0" sz="1400" u="none" cap="none" strike="noStrike">
              <a:solidFill>
                <a:srgbClr val="000000"/>
              </a:solidFill>
              <a:latin typeface="Arial"/>
              <a:ea typeface="Arial"/>
              <a:cs typeface="Arial"/>
              <a:sym typeface="Arial"/>
            </a:endParaRPr>
          </a:p>
        </p:txBody>
      </p:sp>
      <p:pic>
        <p:nvPicPr>
          <p:cNvPr id="205" name="Google Shape;205;p24"/>
          <p:cNvPicPr preferRelativeResize="0"/>
          <p:nvPr/>
        </p:nvPicPr>
        <p:blipFill rotWithShape="1">
          <a:blip r:embed="rId3">
            <a:alphaModFix/>
          </a:blip>
          <a:srcRect b="0" l="0" r="0" t="0"/>
          <a:stretch/>
        </p:blipFill>
        <p:spPr>
          <a:xfrm rot="5400000">
            <a:off x="4789304" y="-1709173"/>
            <a:ext cx="707197" cy="481625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2"/>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model loss and accuracy</a:t>
            </a:r>
            <a:endParaRPr/>
          </a:p>
        </p:txBody>
      </p:sp>
      <p:pic>
        <p:nvPicPr>
          <p:cNvPr id="331" name="Google Shape;331;p42"/>
          <p:cNvPicPr preferRelativeResize="0"/>
          <p:nvPr/>
        </p:nvPicPr>
        <p:blipFill rotWithShape="1">
          <a:blip r:embed="rId3">
            <a:alphaModFix/>
          </a:blip>
          <a:srcRect b="32664" l="0" r="15247" t="53246"/>
          <a:stretch/>
        </p:blipFill>
        <p:spPr>
          <a:xfrm>
            <a:off x="1793250" y="1741625"/>
            <a:ext cx="6482275" cy="701525"/>
          </a:xfrm>
          <a:prstGeom prst="rect">
            <a:avLst/>
          </a:prstGeom>
          <a:noFill/>
          <a:ln>
            <a:noFill/>
          </a:ln>
        </p:spPr>
      </p:pic>
      <p:pic>
        <p:nvPicPr>
          <p:cNvPr id="332" name="Google Shape;332;p42"/>
          <p:cNvPicPr preferRelativeResize="0"/>
          <p:nvPr/>
        </p:nvPicPr>
        <p:blipFill rotWithShape="1">
          <a:blip r:embed="rId4">
            <a:alphaModFix/>
          </a:blip>
          <a:srcRect b="51536" l="0" r="7885" t="0"/>
          <a:stretch/>
        </p:blipFill>
        <p:spPr>
          <a:xfrm>
            <a:off x="1866725" y="2650775"/>
            <a:ext cx="6665976" cy="1972801"/>
          </a:xfrm>
          <a:prstGeom prst="rect">
            <a:avLst/>
          </a:prstGeom>
          <a:noFill/>
          <a:ln>
            <a:noFill/>
          </a:ln>
        </p:spPr>
      </p:pic>
      <p:sp>
        <p:nvSpPr>
          <p:cNvPr id="333" name="Google Shape;333;p42"/>
          <p:cNvSpPr txBox="1"/>
          <p:nvPr/>
        </p:nvSpPr>
        <p:spPr>
          <a:xfrm>
            <a:off x="2053888" y="505150"/>
            <a:ext cx="59610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this model get 92 accuracy on the </a:t>
            </a:r>
            <a:r>
              <a:rPr lang="en-US">
                <a:latin typeface="Calibri"/>
                <a:ea typeface="Calibri"/>
                <a:cs typeface="Calibri"/>
                <a:sym typeface="Calibri"/>
              </a:rPr>
              <a:t>training</a:t>
            </a:r>
            <a:r>
              <a:rPr lang="en-US">
                <a:latin typeface="Calibri"/>
                <a:ea typeface="Calibri"/>
                <a:cs typeface="Calibri"/>
                <a:sym typeface="Calibri"/>
              </a:rPr>
              <a:t> and 0.88 on the validation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this model get  0.1969 loss on the training and 0.3574 on the validation </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3"/>
          <p:cNvSpPr txBox="1"/>
          <p:nvPr>
            <p:ph idx="1" type="body"/>
          </p:nvPr>
        </p:nvSpPr>
        <p:spPr>
          <a:xfrm>
            <a:off x="2104900" y="1199575"/>
            <a:ext cx="6400200" cy="36261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model2 = keras.models.Sequential()</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model2.add(keras.layers.Conv2D(</a:t>
            </a:r>
            <a:r>
              <a:rPr lang="en-US" sz="1050">
                <a:solidFill>
                  <a:srgbClr val="09885A"/>
                </a:solidFill>
                <a:highlight>
                  <a:srgbClr val="FFFFFE"/>
                </a:highlight>
                <a:latin typeface="Courier New"/>
                <a:ea typeface="Courier New"/>
                <a:cs typeface="Courier New"/>
                <a:sym typeface="Courier New"/>
              </a:rPr>
              <a:t>16</a:t>
            </a:r>
            <a:r>
              <a:rPr lang="en-US" sz="1050">
                <a:solidFill>
                  <a:srgbClr val="000000"/>
                </a:solidFill>
                <a:highlight>
                  <a:srgbClr val="FFFFFE"/>
                </a:highlight>
                <a:latin typeface="Courier New"/>
                <a:ea typeface="Courier New"/>
                <a:cs typeface="Courier New"/>
                <a:sym typeface="Courier New"/>
              </a:rPr>
              <a:t>,</a:t>
            </a:r>
            <a:r>
              <a:rPr lang="en-US" sz="1050">
                <a:solidFill>
                  <a:srgbClr val="09885A"/>
                </a:solidFill>
                <a:highlight>
                  <a:srgbClr val="FFFFFE"/>
                </a:highlight>
                <a:latin typeface="Courier New"/>
                <a:ea typeface="Courier New"/>
                <a:cs typeface="Courier New"/>
                <a:sym typeface="Courier New"/>
              </a:rPr>
              <a:t>3</a:t>
            </a:r>
            <a:r>
              <a:rPr lang="en-US" sz="1050">
                <a:solidFill>
                  <a:srgbClr val="000000"/>
                </a:solidFill>
                <a:highlight>
                  <a:srgbClr val="FFFFFE"/>
                </a:highlight>
                <a:latin typeface="Courier New"/>
                <a:ea typeface="Courier New"/>
                <a:cs typeface="Courier New"/>
                <a:sym typeface="Courier New"/>
              </a:rPr>
              <a:t>,padding  =</a:t>
            </a:r>
            <a:r>
              <a:rPr lang="en-US" sz="1050">
                <a:solidFill>
                  <a:srgbClr val="A31515"/>
                </a:solidFill>
                <a:highlight>
                  <a:srgbClr val="FFFFFE"/>
                </a:highlight>
                <a:latin typeface="Courier New"/>
                <a:ea typeface="Courier New"/>
                <a:cs typeface="Courier New"/>
                <a:sym typeface="Courier New"/>
              </a:rPr>
              <a:t>'same'</a:t>
            </a:r>
            <a:r>
              <a:rPr lang="en-US" sz="1050">
                <a:solidFill>
                  <a:srgbClr val="000000"/>
                </a:solidFill>
                <a:highlight>
                  <a:srgbClr val="FFFFFE"/>
                </a:highlight>
                <a:latin typeface="Courier New"/>
                <a:ea typeface="Courier New"/>
                <a:cs typeface="Courier New"/>
                <a:sym typeface="Courier New"/>
              </a:rPr>
              <a:t>,activation=</a:t>
            </a:r>
            <a:r>
              <a:rPr lang="en-US" sz="1050">
                <a:solidFill>
                  <a:srgbClr val="A31515"/>
                </a:solidFill>
                <a:highlight>
                  <a:srgbClr val="FFFFFE"/>
                </a:highlight>
                <a:latin typeface="Courier New"/>
                <a:ea typeface="Courier New"/>
                <a:cs typeface="Courier New"/>
                <a:sym typeface="Courier New"/>
              </a:rPr>
              <a:t>'tanh'</a:t>
            </a:r>
            <a:r>
              <a:rPr lang="en-US" sz="1050">
                <a:solidFill>
                  <a:srgbClr val="000000"/>
                </a:solidFill>
                <a:highlight>
                  <a:srgbClr val="FFFFFE"/>
                </a:highlight>
                <a:latin typeface="Courier New"/>
                <a:ea typeface="Courier New"/>
                <a:cs typeface="Courier New"/>
                <a:sym typeface="Courier New"/>
              </a:rPr>
              <a:t>,input_shape=(</a:t>
            </a:r>
            <a:r>
              <a:rPr lang="en-US" sz="1050">
                <a:solidFill>
                  <a:srgbClr val="09885A"/>
                </a:solidFill>
                <a:highlight>
                  <a:srgbClr val="FFFFFE"/>
                </a:highlight>
                <a:latin typeface="Courier New"/>
                <a:ea typeface="Courier New"/>
                <a:cs typeface="Courier New"/>
                <a:sym typeface="Courier New"/>
              </a:rPr>
              <a:t>28</a:t>
            </a:r>
            <a:r>
              <a:rPr lang="en-US" sz="1050">
                <a:solidFill>
                  <a:srgbClr val="000000"/>
                </a:solidFill>
                <a:highlight>
                  <a:srgbClr val="FFFFFE"/>
                </a:highlight>
                <a:latin typeface="Courier New"/>
                <a:ea typeface="Courier New"/>
                <a:cs typeface="Courier New"/>
                <a:sym typeface="Courier New"/>
              </a:rPr>
              <a:t>,</a:t>
            </a:r>
            <a:r>
              <a:rPr lang="en-US" sz="1050">
                <a:solidFill>
                  <a:srgbClr val="09885A"/>
                </a:solidFill>
                <a:highlight>
                  <a:srgbClr val="FFFFFE"/>
                </a:highlight>
                <a:latin typeface="Courier New"/>
                <a:ea typeface="Courier New"/>
                <a:cs typeface="Courier New"/>
                <a:sym typeface="Courier New"/>
              </a:rPr>
              <a:t>28</a:t>
            </a:r>
            <a:r>
              <a:rPr lang="en-US" sz="1050">
                <a:solidFill>
                  <a:srgbClr val="000000"/>
                </a:solidFill>
                <a:highlight>
                  <a:srgbClr val="FFFFFE"/>
                </a:highlight>
                <a:latin typeface="Courier New"/>
                <a:ea typeface="Courier New"/>
                <a:cs typeface="Courier New"/>
                <a:sym typeface="Courier New"/>
              </a:rPr>
              <a:t>,</a:t>
            </a:r>
            <a:r>
              <a:rPr lang="en-US" sz="1050">
                <a:solidFill>
                  <a:srgbClr val="09885A"/>
                </a:solidFill>
                <a:highlight>
                  <a:srgbClr val="FFFFFE"/>
                </a:highlight>
                <a:latin typeface="Courier New"/>
                <a:ea typeface="Courier New"/>
                <a:cs typeface="Courier New"/>
                <a:sym typeface="Courier New"/>
              </a:rPr>
              <a:t>1</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model2.add(keras.layers.MaxPool2D(pool_size=(</a:t>
            </a:r>
            <a:r>
              <a:rPr lang="en-US" sz="1050">
                <a:solidFill>
                  <a:srgbClr val="09885A"/>
                </a:solidFill>
                <a:highlight>
                  <a:srgbClr val="FFFFFE"/>
                </a:highlight>
                <a:latin typeface="Courier New"/>
                <a:ea typeface="Courier New"/>
                <a:cs typeface="Courier New"/>
                <a:sym typeface="Courier New"/>
              </a:rPr>
              <a:t>2</a:t>
            </a:r>
            <a:r>
              <a:rPr lang="en-US" sz="1050">
                <a:solidFill>
                  <a:srgbClr val="000000"/>
                </a:solidFill>
                <a:highlight>
                  <a:srgbClr val="FFFFFE"/>
                </a:highlight>
                <a:latin typeface="Courier New"/>
                <a:ea typeface="Courier New"/>
                <a:cs typeface="Courier New"/>
                <a:sym typeface="Courier New"/>
              </a:rPr>
              <a:t>,</a:t>
            </a:r>
            <a:r>
              <a:rPr lang="en-US" sz="1050">
                <a:solidFill>
                  <a:srgbClr val="09885A"/>
                </a:solidFill>
                <a:highlight>
                  <a:srgbClr val="FFFFFE"/>
                </a:highlight>
                <a:latin typeface="Courier New"/>
                <a:ea typeface="Courier New"/>
                <a:cs typeface="Courier New"/>
                <a:sym typeface="Courier New"/>
              </a:rPr>
              <a:t>2</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model2.add(keras.layers.Conv2D(</a:t>
            </a:r>
            <a:r>
              <a:rPr lang="en-US" sz="1050">
                <a:solidFill>
                  <a:srgbClr val="09885A"/>
                </a:solidFill>
                <a:highlight>
                  <a:srgbClr val="FFFFFE"/>
                </a:highlight>
                <a:latin typeface="Courier New"/>
                <a:ea typeface="Courier New"/>
                <a:cs typeface="Courier New"/>
                <a:sym typeface="Courier New"/>
              </a:rPr>
              <a:t>32</a:t>
            </a:r>
            <a:r>
              <a:rPr lang="en-US" sz="1050">
                <a:solidFill>
                  <a:srgbClr val="000000"/>
                </a:solidFill>
                <a:highlight>
                  <a:srgbClr val="FFFFFE"/>
                </a:highlight>
                <a:latin typeface="Courier New"/>
                <a:ea typeface="Courier New"/>
                <a:cs typeface="Courier New"/>
                <a:sym typeface="Courier New"/>
              </a:rPr>
              <a:t>,</a:t>
            </a:r>
            <a:r>
              <a:rPr lang="en-US" sz="1050">
                <a:solidFill>
                  <a:srgbClr val="09885A"/>
                </a:solidFill>
                <a:highlight>
                  <a:srgbClr val="FFFFFE"/>
                </a:highlight>
                <a:latin typeface="Courier New"/>
                <a:ea typeface="Courier New"/>
                <a:cs typeface="Courier New"/>
                <a:sym typeface="Courier New"/>
              </a:rPr>
              <a:t>3</a:t>
            </a:r>
            <a:r>
              <a:rPr lang="en-US" sz="1050">
                <a:solidFill>
                  <a:srgbClr val="000000"/>
                </a:solidFill>
                <a:highlight>
                  <a:srgbClr val="FFFFFE"/>
                </a:highlight>
                <a:latin typeface="Courier New"/>
                <a:ea typeface="Courier New"/>
                <a:cs typeface="Courier New"/>
                <a:sym typeface="Courier New"/>
              </a:rPr>
              <a:t>,padding  =</a:t>
            </a:r>
            <a:r>
              <a:rPr lang="en-US" sz="1050">
                <a:solidFill>
                  <a:srgbClr val="A31515"/>
                </a:solidFill>
                <a:highlight>
                  <a:srgbClr val="FFFFFE"/>
                </a:highlight>
                <a:latin typeface="Courier New"/>
                <a:ea typeface="Courier New"/>
                <a:cs typeface="Courier New"/>
                <a:sym typeface="Courier New"/>
              </a:rPr>
              <a:t>'same'</a:t>
            </a:r>
            <a:r>
              <a:rPr lang="en-US" sz="1050">
                <a:solidFill>
                  <a:srgbClr val="000000"/>
                </a:solidFill>
                <a:highlight>
                  <a:srgbClr val="FFFFFE"/>
                </a:highlight>
                <a:latin typeface="Courier New"/>
                <a:ea typeface="Courier New"/>
                <a:cs typeface="Courier New"/>
                <a:sym typeface="Courier New"/>
              </a:rPr>
              <a:t>,activation=</a:t>
            </a:r>
            <a:r>
              <a:rPr lang="en-US" sz="1050">
                <a:solidFill>
                  <a:srgbClr val="A31515"/>
                </a:solidFill>
                <a:highlight>
                  <a:srgbClr val="FFFFFE"/>
                </a:highlight>
                <a:latin typeface="Courier New"/>
                <a:ea typeface="Courier New"/>
                <a:cs typeface="Courier New"/>
                <a:sym typeface="Courier New"/>
              </a:rPr>
              <a:t>'tanh'</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model2.add(keras.layers.MaxPool2D(pool_size=(</a:t>
            </a:r>
            <a:r>
              <a:rPr lang="en-US" sz="1050">
                <a:solidFill>
                  <a:srgbClr val="09885A"/>
                </a:solidFill>
                <a:highlight>
                  <a:srgbClr val="FFFFFE"/>
                </a:highlight>
                <a:latin typeface="Courier New"/>
                <a:ea typeface="Courier New"/>
                <a:cs typeface="Courier New"/>
                <a:sym typeface="Courier New"/>
              </a:rPr>
              <a:t>2</a:t>
            </a:r>
            <a:r>
              <a:rPr lang="en-US" sz="1050">
                <a:solidFill>
                  <a:srgbClr val="000000"/>
                </a:solidFill>
                <a:highlight>
                  <a:srgbClr val="FFFFFE"/>
                </a:highlight>
                <a:latin typeface="Courier New"/>
                <a:ea typeface="Courier New"/>
                <a:cs typeface="Courier New"/>
                <a:sym typeface="Courier New"/>
              </a:rPr>
              <a:t>,</a:t>
            </a:r>
            <a:r>
              <a:rPr lang="en-US" sz="1050">
                <a:solidFill>
                  <a:srgbClr val="09885A"/>
                </a:solidFill>
                <a:highlight>
                  <a:srgbClr val="FFFFFE"/>
                </a:highlight>
                <a:latin typeface="Courier New"/>
                <a:ea typeface="Courier New"/>
                <a:cs typeface="Courier New"/>
                <a:sym typeface="Courier New"/>
              </a:rPr>
              <a:t>2</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model2.add(keras.layers.Conv2D(</a:t>
            </a:r>
            <a:r>
              <a:rPr lang="en-US" sz="1050">
                <a:solidFill>
                  <a:srgbClr val="09885A"/>
                </a:solidFill>
                <a:highlight>
                  <a:srgbClr val="FFFFFE"/>
                </a:highlight>
                <a:latin typeface="Courier New"/>
                <a:ea typeface="Courier New"/>
                <a:cs typeface="Courier New"/>
                <a:sym typeface="Courier New"/>
              </a:rPr>
              <a:t>64</a:t>
            </a:r>
            <a:r>
              <a:rPr lang="en-US" sz="1050">
                <a:solidFill>
                  <a:srgbClr val="000000"/>
                </a:solidFill>
                <a:highlight>
                  <a:srgbClr val="FFFFFE"/>
                </a:highlight>
                <a:latin typeface="Courier New"/>
                <a:ea typeface="Courier New"/>
                <a:cs typeface="Courier New"/>
                <a:sym typeface="Courier New"/>
              </a:rPr>
              <a:t>,</a:t>
            </a:r>
            <a:r>
              <a:rPr lang="en-US" sz="1050">
                <a:solidFill>
                  <a:srgbClr val="09885A"/>
                </a:solidFill>
                <a:highlight>
                  <a:srgbClr val="FFFFFE"/>
                </a:highlight>
                <a:latin typeface="Courier New"/>
                <a:ea typeface="Courier New"/>
                <a:cs typeface="Courier New"/>
                <a:sym typeface="Courier New"/>
              </a:rPr>
              <a:t>3</a:t>
            </a:r>
            <a:r>
              <a:rPr lang="en-US" sz="1050">
                <a:solidFill>
                  <a:srgbClr val="000000"/>
                </a:solidFill>
                <a:highlight>
                  <a:srgbClr val="FFFFFE"/>
                </a:highlight>
                <a:latin typeface="Courier New"/>
                <a:ea typeface="Courier New"/>
                <a:cs typeface="Courier New"/>
                <a:sym typeface="Courier New"/>
              </a:rPr>
              <a:t>,padding  =</a:t>
            </a:r>
            <a:r>
              <a:rPr lang="en-US" sz="1050">
                <a:solidFill>
                  <a:srgbClr val="A31515"/>
                </a:solidFill>
                <a:highlight>
                  <a:srgbClr val="FFFFFE"/>
                </a:highlight>
                <a:latin typeface="Courier New"/>
                <a:ea typeface="Courier New"/>
                <a:cs typeface="Courier New"/>
                <a:sym typeface="Courier New"/>
              </a:rPr>
              <a:t>'same'</a:t>
            </a:r>
            <a:r>
              <a:rPr lang="en-US" sz="1050">
                <a:solidFill>
                  <a:srgbClr val="000000"/>
                </a:solidFill>
                <a:highlight>
                  <a:srgbClr val="FFFFFE"/>
                </a:highlight>
                <a:latin typeface="Courier New"/>
                <a:ea typeface="Courier New"/>
                <a:cs typeface="Courier New"/>
                <a:sym typeface="Courier New"/>
              </a:rPr>
              <a:t>,activation=</a:t>
            </a:r>
            <a:r>
              <a:rPr lang="en-US" sz="1050">
                <a:solidFill>
                  <a:srgbClr val="A31515"/>
                </a:solidFill>
                <a:highlight>
                  <a:srgbClr val="FFFFFE"/>
                </a:highlight>
                <a:latin typeface="Courier New"/>
                <a:ea typeface="Courier New"/>
                <a:cs typeface="Courier New"/>
                <a:sym typeface="Courier New"/>
              </a:rPr>
              <a:t>'tanh'</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model2.add(keras.layers.MaxPool2D(pool_size=(</a:t>
            </a:r>
            <a:r>
              <a:rPr lang="en-US" sz="1050">
                <a:solidFill>
                  <a:srgbClr val="09885A"/>
                </a:solidFill>
                <a:highlight>
                  <a:srgbClr val="FFFFFE"/>
                </a:highlight>
                <a:latin typeface="Courier New"/>
                <a:ea typeface="Courier New"/>
                <a:cs typeface="Courier New"/>
                <a:sym typeface="Courier New"/>
              </a:rPr>
              <a:t>2</a:t>
            </a:r>
            <a:r>
              <a:rPr lang="en-US" sz="1050">
                <a:solidFill>
                  <a:srgbClr val="000000"/>
                </a:solidFill>
                <a:highlight>
                  <a:srgbClr val="FFFFFE"/>
                </a:highlight>
                <a:latin typeface="Courier New"/>
                <a:ea typeface="Courier New"/>
                <a:cs typeface="Courier New"/>
                <a:sym typeface="Courier New"/>
              </a:rPr>
              <a:t>,</a:t>
            </a:r>
            <a:r>
              <a:rPr lang="en-US" sz="1050">
                <a:solidFill>
                  <a:srgbClr val="09885A"/>
                </a:solidFill>
                <a:highlight>
                  <a:srgbClr val="FFFFFE"/>
                </a:highlight>
                <a:latin typeface="Courier New"/>
                <a:ea typeface="Courier New"/>
                <a:cs typeface="Courier New"/>
                <a:sym typeface="Courier New"/>
              </a:rPr>
              <a:t>2</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8000"/>
                </a:solidFill>
                <a:highlight>
                  <a:srgbClr val="FFFFFE"/>
                </a:highlight>
                <a:latin typeface="Courier New"/>
                <a:ea typeface="Courier New"/>
                <a:cs typeface="Courier New"/>
                <a:sym typeface="Courier New"/>
              </a:rPr>
              <a:t>#until here the output is 2D,so to work with dense we need to flatten </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model2.add(keras.layers.Flatten())</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model2.add(keras.layers.Dense(</a:t>
            </a:r>
            <a:r>
              <a:rPr lang="en-US" sz="1050">
                <a:solidFill>
                  <a:srgbClr val="09885A"/>
                </a:solidFill>
                <a:highlight>
                  <a:srgbClr val="FFFFFE"/>
                </a:highlight>
                <a:latin typeface="Courier New"/>
                <a:ea typeface="Courier New"/>
                <a:cs typeface="Courier New"/>
                <a:sym typeface="Courier New"/>
              </a:rPr>
              <a:t>256</a:t>
            </a:r>
            <a:r>
              <a:rPr lang="en-US" sz="1050">
                <a:solidFill>
                  <a:srgbClr val="000000"/>
                </a:solidFill>
                <a:highlight>
                  <a:srgbClr val="FFFFFE"/>
                </a:highlight>
                <a:latin typeface="Courier New"/>
                <a:ea typeface="Courier New"/>
                <a:cs typeface="Courier New"/>
                <a:sym typeface="Courier New"/>
              </a:rPr>
              <a:t>, activation = </a:t>
            </a:r>
            <a:r>
              <a:rPr lang="en-US" sz="1050">
                <a:solidFill>
                  <a:srgbClr val="A31515"/>
                </a:solidFill>
                <a:highlight>
                  <a:srgbClr val="FFFFFE"/>
                </a:highlight>
                <a:latin typeface="Courier New"/>
                <a:ea typeface="Courier New"/>
                <a:cs typeface="Courier New"/>
                <a:sym typeface="Courier New"/>
              </a:rPr>
              <a:t>"tanh"</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model2.add(keras.layers.Dense(</a:t>
            </a:r>
            <a:r>
              <a:rPr lang="en-US" sz="1050">
                <a:solidFill>
                  <a:srgbClr val="09885A"/>
                </a:solidFill>
                <a:highlight>
                  <a:srgbClr val="FFFFFE"/>
                </a:highlight>
                <a:latin typeface="Courier New"/>
                <a:ea typeface="Courier New"/>
                <a:cs typeface="Courier New"/>
                <a:sym typeface="Courier New"/>
              </a:rPr>
              <a:t>128</a:t>
            </a:r>
            <a:r>
              <a:rPr lang="en-US" sz="1050">
                <a:solidFill>
                  <a:srgbClr val="000000"/>
                </a:solidFill>
                <a:highlight>
                  <a:srgbClr val="FFFFFE"/>
                </a:highlight>
                <a:latin typeface="Courier New"/>
                <a:ea typeface="Courier New"/>
                <a:cs typeface="Courier New"/>
                <a:sym typeface="Courier New"/>
              </a:rPr>
              <a:t>, activation = </a:t>
            </a:r>
            <a:r>
              <a:rPr lang="en-US" sz="1050">
                <a:solidFill>
                  <a:srgbClr val="A31515"/>
                </a:solidFill>
                <a:highlight>
                  <a:srgbClr val="FFFFFE"/>
                </a:highlight>
                <a:latin typeface="Courier New"/>
                <a:ea typeface="Courier New"/>
                <a:cs typeface="Courier New"/>
                <a:sym typeface="Courier New"/>
              </a:rPr>
              <a:t>"tanh"</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model2.add(keras.layers.Dense(</a:t>
            </a:r>
            <a:r>
              <a:rPr lang="en-US" sz="1050">
                <a:solidFill>
                  <a:srgbClr val="09885A"/>
                </a:solidFill>
                <a:highlight>
                  <a:srgbClr val="FFFFFE"/>
                </a:highlight>
                <a:latin typeface="Courier New"/>
                <a:ea typeface="Courier New"/>
                <a:cs typeface="Courier New"/>
                <a:sym typeface="Courier New"/>
              </a:rPr>
              <a:t>47</a:t>
            </a:r>
            <a:r>
              <a:rPr lang="en-US" sz="1050">
                <a:solidFill>
                  <a:srgbClr val="000000"/>
                </a:solidFill>
                <a:highlight>
                  <a:srgbClr val="FFFFFE"/>
                </a:highlight>
                <a:latin typeface="Courier New"/>
                <a:ea typeface="Courier New"/>
                <a:cs typeface="Courier New"/>
                <a:sym typeface="Courier New"/>
              </a:rPr>
              <a:t>, activation = </a:t>
            </a:r>
            <a:r>
              <a:rPr lang="en-US" sz="1050">
                <a:solidFill>
                  <a:srgbClr val="A31515"/>
                </a:solidFill>
                <a:highlight>
                  <a:srgbClr val="FFFFFE"/>
                </a:highlight>
                <a:latin typeface="Courier New"/>
                <a:ea typeface="Courier New"/>
                <a:cs typeface="Courier New"/>
                <a:sym typeface="Courier New"/>
              </a:rPr>
              <a:t>"softmax"</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339" name="Google Shape;339;p43"/>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SECOND</a:t>
            </a:r>
            <a:r>
              <a:rPr lang="en-US"/>
              <a:t> MODEL</a:t>
            </a:r>
            <a:endParaRPr/>
          </a:p>
          <a:p>
            <a:pPr indent="0" lvl="0" marL="0" rtl="0" algn="ctr">
              <a:spcBef>
                <a:spcPts val="0"/>
              </a:spcBef>
              <a:spcAft>
                <a:spcPts val="0"/>
              </a:spcAft>
              <a:buNone/>
            </a:pPr>
            <a:r>
              <a:t/>
            </a:r>
            <a:endParaRPr/>
          </a:p>
        </p:txBody>
      </p:sp>
      <p:sp>
        <p:nvSpPr>
          <p:cNvPr id="340" name="Google Shape;340;p43"/>
          <p:cNvSpPr txBox="1"/>
          <p:nvPr/>
        </p:nvSpPr>
        <p:spPr>
          <a:xfrm>
            <a:off x="2505450" y="248000"/>
            <a:ext cx="41331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Second</a:t>
            </a:r>
            <a:r>
              <a:rPr lang="en-US">
                <a:latin typeface="Calibri"/>
                <a:ea typeface="Calibri"/>
                <a:cs typeface="Calibri"/>
                <a:sym typeface="Calibri"/>
              </a:rPr>
              <a:t> model with tanh and max pooling</a:t>
            </a:r>
            <a:endParaRPr>
              <a:latin typeface="Calibri"/>
              <a:ea typeface="Calibri"/>
              <a:cs typeface="Calibri"/>
              <a:sym typeface="Calibri"/>
            </a:endParaRPr>
          </a:p>
        </p:txBody>
      </p:sp>
      <p:pic>
        <p:nvPicPr>
          <p:cNvPr id="341" name="Google Shape;341;p43"/>
          <p:cNvPicPr preferRelativeResize="0"/>
          <p:nvPr/>
        </p:nvPicPr>
        <p:blipFill>
          <a:blip r:embed="rId3">
            <a:alphaModFix/>
          </a:blip>
          <a:stretch>
            <a:fillRect/>
          </a:stretch>
        </p:blipFill>
        <p:spPr>
          <a:xfrm>
            <a:off x="6034425" y="1"/>
            <a:ext cx="2821125" cy="1555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4"/>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model loss and accuracy</a:t>
            </a:r>
            <a:endParaRPr/>
          </a:p>
        </p:txBody>
      </p:sp>
      <p:pic>
        <p:nvPicPr>
          <p:cNvPr id="347" name="Google Shape;347;p44"/>
          <p:cNvPicPr preferRelativeResize="0"/>
          <p:nvPr/>
        </p:nvPicPr>
        <p:blipFill rotWithShape="1">
          <a:blip r:embed="rId3">
            <a:alphaModFix/>
          </a:blip>
          <a:srcRect b="27114" l="3814" r="8886" t="65200"/>
          <a:stretch/>
        </p:blipFill>
        <p:spPr>
          <a:xfrm>
            <a:off x="1735913" y="1690000"/>
            <a:ext cx="6863174" cy="445476"/>
          </a:xfrm>
          <a:prstGeom prst="rect">
            <a:avLst/>
          </a:prstGeom>
          <a:noFill/>
          <a:ln>
            <a:noFill/>
          </a:ln>
        </p:spPr>
      </p:pic>
      <p:pic>
        <p:nvPicPr>
          <p:cNvPr id="348" name="Google Shape;348;p44"/>
          <p:cNvPicPr preferRelativeResize="0"/>
          <p:nvPr/>
        </p:nvPicPr>
        <p:blipFill rotWithShape="1">
          <a:blip r:embed="rId4">
            <a:alphaModFix/>
          </a:blip>
          <a:srcRect b="52738" l="0" r="8975" t="0"/>
          <a:stretch/>
        </p:blipFill>
        <p:spPr>
          <a:xfrm>
            <a:off x="1829850" y="2416475"/>
            <a:ext cx="6947400" cy="2028999"/>
          </a:xfrm>
          <a:prstGeom prst="rect">
            <a:avLst/>
          </a:prstGeom>
          <a:noFill/>
          <a:ln>
            <a:noFill/>
          </a:ln>
        </p:spPr>
      </p:pic>
      <p:sp>
        <p:nvSpPr>
          <p:cNvPr id="349" name="Google Shape;349;p44"/>
          <p:cNvSpPr txBox="1"/>
          <p:nvPr/>
        </p:nvSpPr>
        <p:spPr>
          <a:xfrm>
            <a:off x="2187000" y="385750"/>
            <a:ext cx="5961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this model get 96.7 accuracy on the training and 0.864 on the validation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this model get  0.0862 loss on the training and 0.4999 on the validation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as we can see this model overly overfitted the data</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5"/>
          <p:cNvSpPr txBox="1"/>
          <p:nvPr>
            <p:ph idx="1" type="body"/>
          </p:nvPr>
        </p:nvSpPr>
        <p:spPr>
          <a:xfrm>
            <a:off x="2389625" y="1006675"/>
            <a:ext cx="5858400" cy="36261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model3 = keras.models.Sequential()</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model3.add(keras.layers.Conv2D(</a:t>
            </a:r>
            <a:r>
              <a:rPr lang="en-US" sz="1050">
                <a:solidFill>
                  <a:srgbClr val="09885A"/>
                </a:solidFill>
                <a:highlight>
                  <a:srgbClr val="FFFFFE"/>
                </a:highlight>
                <a:latin typeface="Courier New"/>
                <a:ea typeface="Courier New"/>
                <a:cs typeface="Courier New"/>
                <a:sym typeface="Courier New"/>
              </a:rPr>
              <a:t>16</a:t>
            </a:r>
            <a:r>
              <a:rPr lang="en-US" sz="1050">
                <a:solidFill>
                  <a:srgbClr val="000000"/>
                </a:solidFill>
                <a:highlight>
                  <a:srgbClr val="FFFFFE"/>
                </a:highlight>
                <a:latin typeface="Courier New"/>
                <a:ea typeface="Courier New"/>
                <a:cs typeface="Courier New"/>
                <a:sym typeface="Courier New"/>
              </a:rPr>
              <a:t>,</a:t>
            </a:r>
            <a:r>
              <a:rPr lang="en-US" sz="1050">
                <a:solidFill>
                  <a:srgbClr val="09885A"/>
                </a:solidFill>
                <a:highlight>
                  <a:srgbClr val="FFFFFE"/>
                </a:highlight>
                <a:latin typeface="Courier New"/>
                <a:ea typeface="Courier New"/>
                <a:cs typeface="Courier New"/>
                <a:sym typeface="Courier New"/>
              </a:rPr>
              <a:t>3</a:t>
            </a:r>
            <a:r>
              <a:rPr lang="en-US" sz="1050">
                <a:solidFill>
                  <a:srgbClr val="000000"/>
                </a:solidFill>
                <a:highlight>
                  <a:srgbClr val="FFFFFE"/>
                </a:highlight>
                <a:latin typeface="Courier New"/>
                <a:ea typeface="Courier New"/>
                <a:cs typeface="Courier New"/>
                <a:sym typeface="Courier New"/>
              </a:rPr>
              <a:t>,padding  =</a:t>
            </a:r>
            <a:r>
              <a:rPr lang="en-US" sz="1050">
                <a:solidFill>
                  <a:srgbClr val="A31515"/>
                </a:solidFill>
                <a:highlight>
                  <a:srgbClr val="FFFFFE"/>
                </a:highlight>
                <a:latin typeface="Courier New"/>
                <a:ea typeface="Courier New"/>
                <a:cs typeface="Courier New"/>
                <a:sym typeface="Courier New"/>
              </a:rPr>
              <a:t>'same'</a:t>
            </a:r>
            <a:r>
              <a:rPr lang="en-US" sz="1050">
                <a:solidFill>
                  <a:srgbClr val="000000"/>
                </a:solidFill>
                <a:highlight>
                  <a:srgbClr val="FFFFFE"/>
                </a:highlight>
                <a:latin typeface="Courier New"/>
                <a:ea typeface="Courier New"/>
                <a:cs typeface="Courier New"/>
                <a:sym typeface="Courier New"/>
              </a:rPr>
              <a:t>,activation=</a:t>
            </a:r>
            <a:r>
              <a:rPr lang="en-US" sz="1050">
                <a:solidFill>
                  <a:srgbClr val="A31515"/>
                </a:solidFill>
                <a:highlight>
                  <a:srgbClr val="FFFFFE"/>
                </a:highlight>
                <a:latin typeface="Courier New"/>
                <a:ea typeface="Courier New"/>
                <a:cs typeface="Courier New"/>
                <a:sym typeface="Courier New"/>
              </a:rPr>
              <a:t>'relu'</a:t>
            </a:r>
            <a:r>
              <a:rPr lang="en-US" sz="1050">
                <a:solidFill>
                  <a:srgbClr val="000000"/>
                </a:solidFill>
                <a:highlight>
                  <a:srgbClr val="FFFFFE"/>
                </a:highlight>
                <a:latin typeface="Courier New"/>
                <a:ea typeface="Courier New"/>
                <a:cs typeface="Courier New"/>
                <a:sym typeface="Courier New"/>
              </a:rPr>
              <a:t>,input_shape=(</a:t>
            </a:r>
            <a:r>
              <a:rPr lang="en-US" sz="1050">
                <a:solidFill>
                  <a:srgbClr val="09885A"/>
                </a:solidFill>
                <a:highlight>
                  <a:srgbClr val="FFFFFE"/>
                </a:highlight>
                <a:latin typeface="Courier New"/>
                <a:ea typeface="Courier New"/>
                <a:cs typeface="Courier New"/>
                <a:sym typeface="Courier New"/>
              </a:rPr>
              <a:t>28</a:t>
            </a:r>
            <a:r>
              <a:rPr lang="en-US" sz="1050">
                <a:solidFill>
                  <a:srgbClr val="000000"/>
                </a:solidFill>
                <a:highlight>
                  <a:srgbClr val="FFFFFE"/>
                </a:highlight>
                <a:latin typeface="Courier New"/>
                <a:ea typeface="Courier New"/>
                <a:cs typeface="Courier New"/>
                <a:sym typeface="Courier New"/>
              </a:rPr>
              <a:t>,</a:t>
            </a:r>
            <a:r>
              <a:rPr lang="en-US" sz="1050">
                <a:solidFill>
                  <a:srgbClr val="09885A"/>
                </a:solidFill>
                <a:highlight>
                  <a:srgbClr val="FFFFFE"/>
                </a:highlight>
                <a:latin typeface="Courier New"/>
                <a:ea typeface="Courier New"/>
                <a:cs typeface="Courier New"/>
                <a:sym typeface="Courier New"/>
              </a:rPr>
              <a:t>28</a:t>
            </a:r>
            <a:r>
              <a:rPr lang="en-US" sz="1050">
                <a:solidFill>
                  <a:srgbClr val="000000"/>
                </a:solidFill>
                <a:highlight>
                  <a:srgbClr val="FFFFFE"/>
                </a:highlight>
                <a:latin typeface="Courier New"/>
                <a:ea typeface="Courier New"/>
                <a:cs typeface="Courier New"/>
                <a:sym typeface="Courier New"/>
              </a:rPr>
              <a:t>,</a:t>
            </a:r>
            <a:r>
              <a:rPr lang="en-US" sz="1050">
                <a:solidFill>
                  <a:srgbClr val="09885A"/>
                </a:solidFill>
                <a:highlight>
                  <a:srgbClr val="FFFFFE"/>
                </a:highlight>
                <a:latin typeface="Courier New"/>
                <a:ea typeface="Courier New"/>
                <a:cs typeface="Courier New"/>
                <a:sym typeface="Courier New"/>
              </a:rPr>
              <a:t>1</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model3.add(keras.layers.AveragePooling2D(pool_size=(</a:t>
            </a:r>
            <a:r>
              <a:rPr lang="en-US" sz="1050">
                <a:solidFill>
                  <a:srgbClr val="09885A"/>
                </a:solidFill>
                <a:highlight>
                  <a:srgbClr val="FFFFFE"/>
                </a:highlight>
                <a:latin typeface="Courier New"/>
                <a:ea typeface="Courier New"/>
                <a:cs typeface="Courier New"/>
                <a:sym typeface="Courier New"/>
              </a:rPr>
              <a:t>2</a:t>
            </a:r>
            <a:r>
              <a:rPr lang="en-US" sz="1050">
                <a:solidFill>
                  <a:srgbClr val="000000"/>
                </a:solidFill>
                <a:highlight>
                  <a:srgbClr val="FFFFFE"/>
                </a:highlight>
                <a:latin typeface="Courier New"/>
                <a:ea typeface="Courier New"/>
                <a:cs typeface="Courier New"/>
                <a:sym typeface="Courier New"/>
              </a:rPr>
              <a:t>,</a:t>
            </a:r>
            <a:r>
              <a:rPr lang="en-US" sz="1050">
                <a:solidFill>
                  <a:srgbClr val="09885A"/>
                </a:solidFill>
                <a:highlight>
                  <a:srgbClr val="FFFFFE"/>
                </a:highlight>
                <a:latin typeface="Courier New"/>
                <a:ea typeface="Courier New"/>
                <a:cs typeface="Courier New"/>
                <a:sym typeface="Courier New"/>
              </a:rPr>
              <a:t>2</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model3.add(keras.layers.Conv2D(</a:t>
            </a:r>
            <a:r>
              <a:rPr lang="en-US" sz="1050">
                <a:solidFill>
                  <a:srgbClr val="09885A"/>
                </a:solidFill>
                <a:highlight>
                  <a:srgbClr val="FFFFFE"/>
                </a:highlight>
                <a:latin typeface="Courier New"/>
                <a:ea typeface="Courier New"/>
                <a:cs typeface="Courier New"/>
                <a:sym typeface="Courier New"/>
              </a:rPr>
              <a:t>32</a:t>
            </a:r>
            <a:r>
              <a:rPr lang="en-US" sz="1050">
                <a:solidFill>
                  <a:srgbClr val="000000"/>
                </a:solidFill>
                <a:highlight>
                  <a:srgbClr val="FFFFFE"/>
                </a:highlight>
                <a:latin typeface="Courier New"/>
                <a:ea typeface="Courier New"/>
                <a:cs typeface="Courier New"/>
                <a:sym typeface="Courier New"/>
              </a:rPr>
              <a:t>,</a:t>
            </a:r>
            <a:r>
              <a:rPr lang="en-US" sz="1050">
                <a:solidFill>
                  <a:srgbClr val="09885A"/>
                </a:solidFill>
                <a:highlight>
                  <a:srgbClr val="FFFFFE"/>
                </a:highlight>
                <a:latin typeface="Courier New"/>
                <a:ea typeface="Courier New"/>
                <a:cs typeface="Courier New"/>
                <a:sym typeface="Courier New"/>
              </a:rPr>
              <a:t>3</a:t>
            </a:r>
            <a:r>
              <a:rPr lang="en-US" sz="1050">
                <a:solidFill>
                  <a:srgbClr val="000000"/>
                </a:solidFill>
                <a:highlight>
                  <a:srgbClr val="FFFFFE"/>
                </a:highlight>
                <a:latin typeface="Courier New"/>
                <a:ea typeface="Courier New"/>
                <a:cs typeface="Courier New"/>
                <a:sym typeface="Courier New"/>
              </a:rPr>
              <a:t>,padding  =</a:t>
            </a:r>
            <a:r>
              <a:rPr lang="en-US" sz="1050">
                <a:solidFill>
                  <a:srgbClr val="A31515"/>
                </a:solidFill>
                <a:highlight>
                  <a:srgbClr val="FFFFFE"/>
                </a:highlight>
                <a:latin typeface="Courier New"/>
                <a:ea typeface="Courier New"/>
                <a:cs typeface="Courier New"/>
                <a:sym typeface="Courier New"/>
              </a:rPr>
              <a:t>'same'</a:t>
            </a:r>
            <a:r>
              <a:rPr lang="en-US" sz="1050">
                <a:solidFill>
                  <a:srgbClr val="000000"/>
                </a:solidFill>
                <a:highlight>
                  <a:srgbClr val="FFFFFE"/>
                </a:highlight>
                <a:latin typeface="Courier New"/>
                <a:ea typeface="Courier New"/>
                <a:cs typeface="Courier New"/>
                <a:sym typeface="Courier New"/>
              </a:rPr>
              <a:t>,activation=</a:t>
            </a:r>
            <a:r>
              <a:rPr lang="en-US" sz="1050">
                <a:solidFill>
                  <a:srgbClr val="A31515"/>
                </a:solidFill>
                <a:highlight>
                  <a:srgbClr val="FFFFFE"/>
                </a:highlight>
                <a:latin typeface="Courier New"/>
                <a:ea typeface="Courier New"/>
                <a:cs typeface="Courier New"/>
                <a:sym typeface="Courier New"/>
              </a:rPr>
              <a:t>'relu'</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model3.add(keras.layers.AveragePooling2D(pool_size=(</a:t>
            </a:r>
            <a:r>
              <a:rPr lang="en-US" sz="1050">
                <a:solidFill>
                  <a:srgbClr val="09885A"/>
                </a:solidFill>
                <a:highlight>
                  <a:srgbClr val="FFFFFE"/>
                </a:highlight>
                <a:latin typeface="Courier New"/>
                <a:ea typeface="Courier New"/>
                <a:cs typeface="Courier New"/>
                <a:sym typeface="Courier New"/>
              </a:rPr>
              <a:t>2</a:t>
            </a:r>
            <a:r>
              <a:rPr lang="en-US" sz="1050">
                <a:solidFill>
                  <a:srgbClr val="000000"/>
                </a:solidFill>
                <a:highlight>
                  <a:srgbClr val="FFFFFE"/>
                </a:highlight>
                <a:latin typeface="Courier New"/>
                <a:ea typeface="Courier New"/>
                <a:cs typeface="Courier New"/>
                <a:sym typeface="Courier New"/>
              </a:rPr>
              <a:t>,</a:t>
            </a:r>
            <a:r>
              <a:rPr lang="en-US" sz="1050">
                <a:solidFill>
                  <a:srgbClr val="09885A"/>
                </a:solidFill>
                <a:highlight>
                  <a:srgbClr val="FFFFFE"/>
                </a:highlight>
                <a:latin typeface="Courier New"/>
                <a:ea typeface="Courier New"/>
                <a:cs typeface="Courier New"/>
                <a:sym typeface="Courier New"/>
              </a:rPr>
              <a:t>2</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model3.add(keras.layers.Conv2D(</a:t>
            </a:r>
            <a:r>
              <a:rPr lang="en-US" sz="1050">
                <a:solidFill>
                  <a:srgbClr val="09885A"/>
                </a:solidFill>
                <a:highlight>
                  <a:srgbClr val="FFFFFE"/>
                </a:highlight>
                <a:latin typeface="Courier New"/>
                <a:ea typeface="Courier New"/>
                <a:cs typeface="Courier New"/>
                <a:sym typeface="Courier New"/>
              </a:rPr>
              <a:t>64</a:t>
            </a:r>
            <a:r>
              <a:rPr lang="en-US" sz="1050">
                <a:solidFill>
                  <a:srgbClr val="000000"/>
                </a:solidFill>
                <a:highlight>
                  <a:srgbClr val="FFFFFE"/>
                </a:highlight>
                <a:latin typeface="Courier New"/>
                <a:ea typeface="Courier New"/>
                <a:cs typeface="Courier New"/>
                <a:sym typeface="Courier New"/>
              </a:rPr>
              <a:t>,</a:t>
            </a:r>
            <a:r>
              <a:rPr lang="en-US" sz="1050">
                <a:solidFill>
                  <a:srgbClr val="09885A"/>
                </a:solidFill>
                <a:highlight>
                  <a:srgbClr val="FFFFFE"/>
                </a:highlight>
                <a:latin typeface="Courier New"/>
                <a:ea typeface="Courier New"/>
                <a:cs typeface="Courier New"/>
                <a:sym typeface="Courier New"/>
              </a:rPr>
              <a:t>3</a:t>
            </a:r>
            <a:r>
              <a:rPr lang="en-US" sz="1050">
                <a:solidFill>
                  <a:srgbClr val="000000"/>
                </a:solidFill>
                <a:highlight>
                  <a:srgbClr val="FFFFFE"/>
                </a:highlight>
                <a:latin typeface="Courier New"/>
                <a:ea typeface="Courier New"/>
                <a:cs typeface="Courier New"/>
                <a:sym typeface="Courier New"/>
              </a:rPr>
              <a:t>,padding  =</a:t>
            </a:r>
            <a:r>
              <a:rPr lang="en-US" sz="1050">
                <a:solidFill>
                  <a:srgbClr val="A31515"/>
                </a:solidFill>
                <a:highlight>
                  <a:srgbClr val="FFFFFE"/>
                </a:highlight>
                <a:latin typeface="Courier New"/>
                <a:ea typeface="Courier New"/>
                <a:cs typeface="Courier New"/>
                <a:sym typeface="Courier New"/>
              </a:rPr>
              <a:t>'same'</a:t>
            </a:r>
            <a:r>
              <a:rPr lang="en-US" sz="1050">
                <a:solidFill>
                  <a:srgbClr val="000000"/>
                </a:solidFill>
                <a:highlight>
                  <a:srgbClr val="FFFFFE"/>
                </a:highlight>
                <a:latin typeface="Courier New"/>
                <a:ea typeface="Courier New"/>
                <a:cs typeface="Courier New"/>
                <a:sym typeface="Courier New"/>
              </a:rPr>
              <a:t>,activation=</a:t>
            </a:r>
            <a:r>
              <a:rPr lang="en-US" sz="1050">
                <a:solidFill>
                  <a:srgbClr val="A31515"/>
                </a:solidFill>
                <a:highlight>
                  <a:srgbClr val="FFFFFE"/>
                </a:highlight>
                <a:latin typeface="Courier New"/>
                <a:ea typeface="Courier New"/>
                <a:cs typeface="Courier New"/>
                <a:sym typeface="Courier New"/>
              </a:rPr>
              <a:t>'relu'</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model3.add(keras.layers.AveragePooling2D(pool_size=(</a:t>
            </a:r>
            <a:r>
              <a:rPr lang="en-US" sz="1050">
                <a:solidFill>
                  <a:srgbClr val="09885A"/>
                </a:solidFill>
                <a:highlight>
                  <a:srgbClr val="FFFFFE"/>
                </a:highlight>
                <a:latin typeface="Courier New"/>
                <a:ea typeface="Courier New"/>
                <a:cs typeface="Courier New"/>
                <a:sym typeface="Courier New"/>
              </a:rPr>
              <a:t>2</a:t>
            </a:r>
            <a:r>
              <a:rPr lang="en-US" sz="1050">
                <a:solidFill>
                  <a:srgbClr val="000000"/>
                </a:solidFill>
                <a:highlight>
                  <a:srgbClr val="FFFFFE"/>
                </a:highlight>
                <a:latin typeface="Courier New"/>
                <a:ea typeface="Courier New"/>
                <a:cs typeface="Courier New"/>
                <a:sym typeface="Courier New"/>
              </a:rPr>
              <a:t>,</a:t>
            </a:r>
            <a:r>
              <a:rPr lang="en-US" sz="1050">
                <a:solidFill>
                  <a:srgbClr val="09885A"/>
                </a:solidFill>
                <a:highlight>
                  <a:srgbClr val="FFFFFE"/>
                </a:highlight>
                <a:latin typeface="Courier New"/>
                <a:ea typeface="Courier New"/>
                <a:cs typeface="Courier New"/>
                <a:sym typeface="Courier New"/>
              </a:rPr>
              <a:t>2</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8000"/>
                </a:solidFill>
                <a:highlight>
                  <a:srgbClr val="FFFFFE"/>
                </a:highlight>
                <a:latin typeface="Courier New"/>
                <a:ea typeface="Courier New"/>
                <a:cs typeface="Courier New"/>
                <a:sym typeface="Courier New"/>
              </a:rPr>
              <a:t>#until here the output is 2D,so to work with dense we need to flatten </a:t>
            </a:r>
            <a:endParaRPr sz="10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model3.add(keras.layers.Flatten())</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model3.add(keras.layers.Dense(</a:t>
            </a:r>
            <a:r>
              <a:rPr lang="en-US" sz="1050">
                <a:solidFill>
                  <a:srgbClr val="09885A"/>
                </a:solidFill>
                <a:highlight>
                  <a:srgbClr val="FFFFFE"/>
                </a:highlight>
                <a:latin typeface="Courier New"/>
                <a:ea typeface="Courier New"/>
                <a:cs typeface="Courier New"/>
                <a:sym typeface="Courier New"/>
              </a:rPr>
              <a:t>256</a:t>
            </a:r>
            <a:r>
              <a:rPr lang="en-US" sz="1050">
                <a:solidFill>
                  <a:srgbClr val="000000"/>
                </a:solidFill>
                <a:highlight>
                  <a:srgbClr val="FFFFFE"/>
                </a:highlight>
                <a:latin typeface="Courier New"/>
                <a:ea typeface="Courier New"/>
                <a:cs typeface="Courier New"/>
                <a:sym typeface="Courier New"/>
              </a:rPr>
              <a:t>, activation = </a:t>
            </a:r>
            <a:r>
              <a:rPr lang="en-US" sz="1050">
                <a:solidFill>
                  <a:srgbClr val="A31515"/>
                </a:solidFill>
                <a:highlight>
                  <a:srgbClr val="FFFFFE"/>
                </a:highlight>
                <a:latin typeface="Courier New"/>
                <a:ea typeface="Courier New"/>
                <a:cs typeface="Courier New"/>
                <a:sym typeface="Courier New"/>
              </a:rPr>
              <a:t>"tanh"</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model3.add(keras.layers.Dense(</a:t>
            </a:r>
            <a:r>
              <a:rPr lang="en-US" sz="1050">
                <a:solidFill>
                  <a:srgbClr val="09885A"/>
                </a:solidFill>
                <a:highlight>
                  <a:srgbClr val="FFFFFE"/>
                </a:highlight>
                <a:latin typeface="Courier New"/>
                <a:ea typeface="Courier New"/>
                <a:cs typeface="Courier New"/>
                <a:sym typeface="Courier New"/>
              </a:rPr>
              <a:t>128</a:t>
            </a:r>
            <a:r>
              <a:rPr lang="en-US" sz="1050">
                <a:solidFill>
                  <a:srgbClr val="000000"/>
                </a:solidFill>
                <a:highlight>
                  <a:srgbClr val="FFFFFE"/>
                </a:highlight>
                <a:latin typeface="Courier New"/>
                <a:ea typeface="Courier New"/>
                <a:cs typeface="Courier New"/>
                <a:sym typeface="Courier New"/>
              </a:rPr>
              <a:t>, activation = </a:t>
            </a:r>
            <a:r>
              <a:rPr lang="en-US" sz="1050">
                <a:solidFill>
                  <a:srgbClr val="A31515"/>
                </a:solidFill>
                <a:highlight>
                  <a:srgbClr val="FFFFFE"/>
                </a:highlight>
                <a:latin typeface="Courier New"/>
                <a:ea typeface="Courier New"/>
                <a:cs typeface="Courier New"/>
                <a:sym typeface="Courier New"/>
              </a:rPr>
              <a:t>"tanh"</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model3.add(keras.layers.Dense(</a:t>
            </a:r>
            <a:r>
              <a:rPr lang="en-US" sz="1050">
                <a:solidFill>
                  <a:srgbClr val="09885A"/>
                </a:solidFill>
                <a:highlight>
                  <a:srgbClr val="FFFFFE"/>
                </a:highlight>
                <a:latin typeface="Courier New"/>
                <a:ea typeface="Courier New"/>
                <a:cs typeface="Courier New"/>
                <a:sym typeface="Courier New"/>
              </a:rPr>
              <a:t>47</a:t>
            </a:r>
            <a:r>
              <a:rPr lang="en-US" sz="1050">
                <a:solidFill>
                  <a:srgbClr val="000000"/>
                </a:solidFill>
                <a:highlight>
                  <a:srgbClr val="FFFFFE"/>
                </a:highlight>
                <a:latin typeface="Courier New"/>
                <a:ea typeface="Courier New"/>
                <a:cs typeface="Courier New"/>
                <a:sym typeface="Courier New"/>
              </a:rPr>
              <a:t>, activation = </a:t>
            </a:r>
            <a:r>
              <a:rPr lang="en-US" sz="1050">
                <a:solidFill>
                  <a:srgbClr val="A31515"/>
                </a:solidFill>
                <a:highlight>
                  <a:srgbClr val="FFFFFE"/>
                </a:highlight>
                <a:latin typeface="Courier New"/>
                <a:ea typeface="Courier New"/>
                <a:cs typeface="Courier New"/>
                <a:sym typeface="Courier New"/>
              </a:rPr>
              <a:t>"softmax"</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p:txBody>
      </p:sp>
      <p:sp>
        <p:nvSpPr>
          <p:cNvPr id="355" name="Google Shape;355;p45"/>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THIRD MODEL</a:t>
            </a:r>
            <a:endParaRPr/>
          </a:p>
        </p:txBody>
      </p:sp>
      <p:sp>
        <p:nvSpPr>
          <p:cNvPr id="356" name="Google Shape;356;p45"/>
          <p:cNvSpPr txBox="1"/>
          <p:nvPr/>
        </p:nvSpPr>
        <p:spPr>
          <a:xfrm>
            <a:off x="2505450" y="532725"/>
            <a:ext cx="41331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Third</a:t>
            </a:r>
            <a:r>
              <a:rPr lang="en-US">
                <a:latin typeface="Calibri"/>
                <a:ea typeface="Calibri"/>
                <a:cs typeface="Calibri"/>
                <a:sym typeface="Calibri"/>
              </a:rPr>
              <a:t> model with average pooling</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6"/>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model loss and accuracy</a:t>
            </a:r>
            <a:endParaRPr/>
          </a:p>
        </p:txBody>
      </p:sp>
      <p:pic>
        <p:nvPicPr>
          <p:cNvPr id="362" name="Google Shape;362;p46"/>
          <p:cNvPicPr preferRelativeResize="0"/>
          <p:nvPr/>
        </p:nvPicPr>
        <p:blipFill rotWithShape="1">
          <a:blip r:embed="rId3">
            <a:alphaModFix/>
          </a:blip>
          <a:srcRect b="28748" l="0" r="0" t="59352"/>
          <a:stretch/>
        </p:blipFill>
        <p:spPr>
          <a:xfrm>
            <a:off x="1866763" y="2075776"/>
            <a:ext cx="6724574" cy="721000"/>
          </a:xfrm>
          <a:prstGeom prst="rect">
            <a:avLst/>
          </a:prstGeom>
          <a:noFill/>
          <a:ln>
            <a:noFill/>
          </a:ln>
        </p:spPr>
      </p:pic>
      <p:pic>
        <p:nvPicPr>
          <p:cNvPr id="363" name="Google Shape;363;p46"/>
          <p:cNvPicPr preferRelativeResize="0"/>
          <p:nvPr/>
        </p:nvPicPr>
        <p:blipFill rotWithShape="1">
          <a:blip r:embed="rId4">
            <a:alphaModFix/>
          </a:blip>
          <a:srcRect b="56396" l="0" r="7244" t="0"/>
          <a:stretch/>
        </p:blipFill>
        <p:spPr>
          <a:xfrm>
            <a:off x="2086588" y="3068325"/>
            <a:ext cx="6284923" cy="1854749"/>
          </a:xfrm>
          <a:prstGeom prst="rect">
            <a:avLst/>
          </a:prstGeom>
          <a:noFill/>
          <a:ln>
            <a:noFill/>
          </a:ln>
        </p:spPr>
      </p:pic>
      <p:sp>
        <p:nvSpPr>
          <p:cNvPr id="364" name="Google Shape;364;p46"/>
          <p:cNvSpPr txBox="1"/>
          <p:nvPr/>
        </p:nvSpPr>
        <p:spPr>
          <a:xfrm>
            <a:off x="2165100" y="551100"/>
            <a:ext cx="5961000" cy="1569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this model get 94 accuracy on the training and 0.87 on the validation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this model get  0.146 loss on the training and 0.4167 on the validation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sz="1200">
                <a:solidFill>
                  <a:srgbClr val="212121"/>
                </a:solidFill>
                <a:highlight>
                  <a:srgbClr val="FFFFFF"/>
                </a:highlight>
                <a:latin typeface="Roboto"/>
                <a:ea typeface="Roboto"/>
                <a:cs typeface="Roboto"/>
                <a:sym typeface="Roboto"/>
              </a:rPr>
              <a:t>Average pooling method smooths out the image and hence the sharp features may not be identified when this pooling method is used. Max pooling selects the brighter pixels from the image. It is useful when the background of the image is dark and we are interested in only the lighter pixels of the image. which is preferable in our case</a:t>
            </a:r>
            <a:endParaRPr>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7"/>
          <p:cNvSpPr txBox="1"/>
          <p:nvPr>
            <p:ph idx="1" type="body"/>
          </p:nvPr>
        </p:nvSpPr>
        <p:spPr>
          <a:xfrm>
            <a:off x="2490675" y="2536700"/>
            <a:ext cx="5488500" cy="9591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model.</a:t>
            </a:r>
            <a:r>
              <a:rPr lang="en-US" sz="1050">
                <a:solidFill>
                  <a:srgbClr val="795E26"/>
                </a:solidFill>
                <a:highlight>
                  <a:srgbClr val="FFFFFE"/>
                </a:highlight>
                <a:latin typeface="Courier New"/>
                <a:ea typeface="Courier New"/>
                <a:cs typeface="Courier New"/>
                <a:sym typeface="Courier New"/>
              </a:rPr>
              <a:t>compile</a:t>
            </a:r>
            <a:r>
              <a:rPr lang="en-US" sz="1050">
                <a:solidFill>
                  <a:srgbClr val="000000"/>
                </a:solidFill>
                <a:highlight>
                  <a:srgbClr val="FFFFFE"/>
                </a:highlight>
                <a:latin typeface="Courier New"/>
                <a:ea typeface="Courier New"/>
                <a:cs typeface="Courier New"/>
                <a:sym typeface="Courier New"/>
              </a:rPr>
              <a:t>(loss=</a:t>
            </a:r>
            <a:r>
              <a:rPr lang="en-US" sz="1050">
                <a:solidFill>
                  <a:srgbClr val="A31515"/>
                </a:solidFill>
                <a:highlight>
                  <a:srgbClr val="FFFFFE"/>
                </a:highlight>
                <a:latin typeface="Courier New"/>
                <a:ea typeface="Courier New"/>
                <a:cs typeface="Courier New"/>
                <a:sym typeface="Courier New"/>
              </a:rPr>
              <a:t>"sparse_categorical_crossentropy"</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              optimizer=</a:t>
            </a:r>
            <a:r>
              <a:rPr lang="en-US" sz="1050">
                <a:solidFill>
                  <a:srgbClr val="A31515"/>
                </a:solidFill>
                <a:highlight>
                  <a:srgbClr val="FFFFFE"/>
                </a:highlight>
                <a:latin typeface="Courier New"/>
                <a:ea typeface="Courier New"/>
                <a:cs typeface="Courier New"/>
                <a:sym typeface="Courier New"/>
              </a:rPr>
              <a:t>"adam"</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0000"/>
                </a:solidFill>
                <a:highlight>
                  <a:srgbClr val="FFFFFE"/>
                </a:highlight>
                <a:latin typeface="Courier New"/>
                <a:ea typeface="Courier New"/>
                <a:cs typeface="Courier New"/>
                <a:sym typeface="Courier New"/>
              </a:rPr>
              <a:t>              metrics=[</a:t>
            </a:r>
            <a:r>
              <a:rPr lang="en-US" sz="1050">
                <a:solidFill>
                  <a:srgbClr val="A31515"/>
                </a:solidFill>
                <a:highlight>
                  <a:srgbClr val="FFFFFE"/>
                </a:highlight>
                <a:latin typeface="Courier New"/>
                <a:ea typeface="Courier New"/>
                <a:cs typeface="Courier New"/>
                <a:sym typeface="Courier New"/>
              </a:rPr>
              <a:t>"accuracy"</a:t>
            </a:r>
            <a:r>
              <a:rPr lang="en-US" sz="1050">
                <a:solidFill>
                  <a:srgbClr val="000000"/>
                </a:solidFill>
                <a:highlight>
                  <a:srgbClr val="FFFFFE"/>
                </a:highlight>
                <a:latin typeface="Courier New"/>
                <a:ea typeface="Courier New"/>
                <a:cs typeface="Courier New"/>
                <a:sym typeface="Courier New"/>
              </a:rPr>
              <a:t>])</a:t>
            </a:r>
            <a:endParaRPr sz="1050">
              <a:solidFill>
                <a:srgbClr val="000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370" name="Google Shape;370;p47"/>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loss function and optimizer  </a:t>
            </a:r>
            <a:endParaRPr/>
          </a:p>
        </p:txBody>
      </p:sp>
      <p:sp>
        <p:nvSpPr>
          <p:cNvPr id="371" name="Google Shape;371;p47"/>
          <p:cNvSpPr txBox="1"/>
          <p:nvPr/>
        </p:nvSpPr>
        <p:spPr>
          <a:xfrm>
            <a:off x="2305400" y="1647700"/>
            <a:ext cx="53823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 I used the sparse_categorical_crossentropy as the loss </a:t>
            </a:r>
            <a:r>
              <a:rPr lang="en-US">
                <a:latin typeface="Calibri"/>
                <a:ea typeface="Calibri"/>
                <a:cs typeface="Calibri"/>
                <a:sym typeface="Calibri"/>
              </a:rPr>
              <a:t>function</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25 epochs and 265 batch size</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adam optimizer on all models</a:t>
            </a:r>
            <a:endParaRPr>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8"/>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zero padding</a:t>
            </a:r>
            <a:endParaRPr/>
          </a:p>
        </p:txBody>
      </p:sp>
      <p:sp>
        <p:nvSpPr>
          <p:cNvPr id="377" name="Google Shape;377;p48"/>
          <p:cNvSpPr txBox="1"/>
          <p:nvPr/>
        </p:nvSpPr>
        <p:spPr>
          <a:xfrm>
            <a:off x="2794889" y="1259456"/>
            <a:ext cx="2816400" cy="1353000"/>
          </a:xfrm>
          <a:prstGeom prst="rect">
            <a:avLst/>
          </a:prstGeom>
          <a:noFill/>
          <a:ln>
            <a:noFill/>
          </a:ln>
        </p:spPr>
        <p:txBody>
          <a:bodyPr anchorCtr="0" anchor="t" bIns="91425" lIns="91425" spcFirstLastPara="1" rIns="91425" wrap="square" tIns="91425">
            <a:noAutofit/>
          </a:bodyPr>
          <a:lstStyle/>
          <a:p>
            <a:pPr indent="0" lvl="0" marL="127000" marR="0" rtl="0" algn="just">
              <a:lnSpc>
                <a:spcPct val="115000"/>
              </a:lnSpc>
              <a:spcBef>
                <a:spcPts val="0"/>
              </a:spcBef>
              <a:spcAft>
                <a:spcPts val="0"/>
              </a:spcAft>
              <a:buClr>
                <a:srgbClr val="000000"/>
              </a:buClr>
              <a:buSzPts val="1600"/>
              <a:buFont typeface="Anaheim"/>
              <a:buNone/>
            </a:pPr>
            <a:r>
              <a:rPr b="1" i="0" lang="en-US" sz="1600" u="none" cap="none" strike="noStrike">
                <a:solidFill>
                  <a:srgbClr val="000000"/>
                </a:solidFill>
                <a:latin typeface="Anaheim"/>
                <a:ea typeface="Anaheim"/>
                <a:cs typeface="Anaheim"/>
                <a:sym typeface="Anaheim"/>
              </a:rPr>
              <a:t>No padding</a:t>
            </a:r>
            <a:endParaRPr b="0" i="0" sz="1600" u="none" cap="none" strike="noStrike">
              <a:solidFill>
                <a:srgbClr val="000000"/>
              </a:solidFill>
              <a:latin typeface="Anaheim"/>
              <a:ea typeface="Anaheim"/>
              <a:cs typeface="Anaheim"/>
              <a:sym typeface="Anaheim"/>
            </a:endParaRPr>
          </a:p>
        </p:txBody>
      </p:sp>
      <p:graphicFrame>
        <p:nvGraphicFramePr>
          <p:cNvPr id="378" name="Google Shape;378;p48"/>
          <p:cNvGraphicFramePr/>
          <p:nvPr/>
        </p:nvGraphicFramePr>
        <p:xfrm>
          <a:off x="2280808" y="1734089"/>
          <a:ext cx="3000000" cy="3000000"/>
        </p:xfrm>
        <a:graphic>
          <a:graphicData uri="http://schemas.openxmlformats.org/drawingml/2006/table">
            <a:tbl>
              <a:tblPr bandRow="1" firstRow="1">
                <a:noFill/>
                <a:tableStyleId>{F98F1FFC-AB3A-466D-8EA6-69D5475391E8}</a:tableStyleId>
              </a:tblPr>
              <a:tblGrid>
                <a:gridCol w="572800"/>
                <a:gridCol w="572800"/>
                <a:gridCol w="572800"/>
                <a:gridCol w="572800"/>
              </a:tblGrid>
              <a:tr h="504825">
                <a:tc>
                  <a:txBody>
                    <a:bodyPr/>
                    <a:lstStyle/>
                    <a:p>
                      <a:pPr indent="0" lvl="0" marL="0" marR="0" rtl="1"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1"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1"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1" algn="l">
                        <a:lnSpc>
                          <a:spcPct val="100000"/>
                        </a:lnSpc>
                        <a:spcBef>
                          <a:spcPts val="0"/>
                        </a:spcBef>
                        <a:spcAft>
                          <a:spcPts val="0"/>
                        </a:spcAft>
                        <a:buNone/>
                      </a:pPr>
                      <a:r>
                        <a:t/>
                      </a:r>
                      <a:endParaRPr sz="1400" u="none" cap="none" strike="noStrike"/>
                    </a:p>
                  </a:txBody>
                  <a:tcPr marT="45725" marB="45725" marR="91450" marL="91450"/>
                </a:tc>
              </a:tr>
              <a:tr h="504825">
                <a:tc>
                  <a:txBody>
                    <a:bodyPr/>
                    <a:lstStyle/>
                    <a:p>
                      <a:pPr indent="0" lvl="0" marL="0" marR="0" rtl="1"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1"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1"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1" algn="l">
                        <a:lnSpc>
                          <a:spcPct val="100000"/>
                        </a:lnSpc>
                        <a:spcBef>
                          <a:spcPts val="0"/>
                        </a:spcBef>
                        <a:spcAft>
                          <a:spcPts val="0"/>
                        </a:spcAft>
                        <a:buNone/>
                      </a:pPr>
                      <a:r>
                        <a:t/>
                      </a:r>
                      <a:endParaRPr sz="1400" u="none" cap="none" strike="noStrike"/>
                    </a:p>
                  </a:txBody>
                  <a:tcPr marT="45725" marB="45725" marR="91450" marL="91450"/>
                </a:tc>
              </a:tr>
              <a:tr h="504825">
                <a:tc>
                  <a:txBody>
                    <a:bodyPr/>
                    <a:lstStyle/>
                    <a:p>
                      <a:pPr indent="0" lvl="0" marL="0" marR="0" rtl="1"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1"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1"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1" algn="l">
                        <a:lnSpc>
                          <a:spcPct val="100000"/>
                        </a:lnSpc>
                        <a:spcBef>
                          <a:spcPts val="0"/>
                        </a:spcBef>
                        <a:spcAft>
                          <a:spcPts val="0"/>
                        </a:spcAft>
                        <a:buNone/>
                      </a:pPr>
                      <a:r>
                        <a:t/>
                      </a:r>
                      <a:endParaRPr sz="1400" u="none" cap="none" strike="noStrike"/>
                    </a:p>
                  </a:txBody>
                  <a:tcPr marT="45725" marB="45725" marR="91450" marL="91450"/>
                </a:tc>
              </a:tr>
              <a:tr h="504825">
                <a:tc>
                  <a:txBody>
                    <a:bodyPr/>
                    <a:lstStyle/>
                    <a:p>
                      <a:pPr indent="0" lvl="0" marL="0" marR="0" rtl="1"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1"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1"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1" algn="l">
                        <a:lnSpc>
                          <a:spcPct val="100000"/>
                        </a:lnSpc>
                        <a:spcBef>
                          <a:spcPts val="0"/>
                        </a:spcBef>
                        <a:spcAft>
                          <a:spcPts val="0"/>
                        </a:spcAft>
                        <a:buNone/>
                      </a:pPr>
                      <a:r>
                        <a:t/>
                      </a:r>
                      <a:endParaRPr sz="1400" u="none" cap="none" strike="noStrike"/>
                    </a:p>
                  </a:txBody>
                  <a:tcPr marT="45725" marB="45725" marR="91450" marL="91450"/>
                </a:tc>
              </a:tr>
            </a:tbl>
          </a:graphicData>
        </a:graphic>
      </p:graphicFrame>
      <p:graphicFrame>
        <p:nvGraphicFramePr>
          <p:cNvPr id="379" name="Google Shape;379;p48"/>
          <p:cNvGraphicFramePr/>
          <p:nvPr/>
        </p:nvGraphicFramePr>
        <p:xfrm>
          <a:off x="5091402" y="1194878"/>
          <a:ext cx="3000000" cy="3000000"/>
        </p:xfrm>
        <a:graphic>
          <a:graphicData uri="http://schemas.openxmlformats.org/drawingml/2006/table">
            <a:tbl>
              <a:tblPr bandRow="1" firstRow="1">
                <a:noFill/>
                <a:tableStyleId>{F98F1FFC-AB3A-466D-8EA6-69D5475391E8}</a:tableStyleId>
              </a:tblPr>
              <a:tblGrid>
                <a:gridCol w="506800"/>
                <a:gridCol w="506800"/>
                <a:gridCol w="506800"/>
                <a:gridCol w="506800"/>
                <a:gridCol w="506800"/>
                <a:gridCol w="506800"/>
              </a:tblGrid>
              <a:tr h="531100">
                <a:tc>
                  <a:txBody>
                    <a:bodyPr/>
                    <a:lstStyle/>
                    <a:p>
                      <a:pPr indent="0" lvl="0" marL="0" marR="0" rtl="1" algn="l">
                        <a:lnSpc>
                          <a:spcPct val="100000"/>
                        </a:lnSpc>
                        <a:spcBef>
                          <a:spcPts val="0"/>
                        </a:spcBef>
                        <a:spcAft>
                          <a:spcPts val="0"/>
                        </a:spcAft>
                        <a:buNone/>
                      </a:pPr>
                      <a:r>
                        <a:t/>
                      </a:r>
                      <a:endParaRPr sz="1400" u="none" cap="none" strike="noStrike">
                        <a:solidFill>
                          <a:srgbClr val="FF0000"/>
                        </a:solidFill>
                      </a:endParaRPr>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tcPr>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tcPr>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tcPr>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tcPr>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tcPr>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tcPr>
                </a:tc>
              </a:tr>
              <a:tr h="531100">
                <a:tc>
                  <a:txBody>
                    <a:bodyPr/>
                    <a:lstStyle/>
                    <a:p>
                      <a:pPr indent="0" lvl="0" marL="0" marR="0" rtl="1" algn="l">
                        <a:lnSpc>
                          <a:spcPct val="100000"/>
                        </a:lnSpc>
                        <a:spcBef>
                          <a:spcPts val="0"/>
                        </a:spcBef>
                        <a:spcAft>
                          <a:spcPts val="0"/>
                        </a:spcAft>
                        <a:buNone/>
                      </a:pPr>
                      <a:r>
                        <a:t/>
                      </a:r>
                      <a:endParaRPr sz="1400" u="none" cap="none" strike="noStrike">
                        <a:solidFill>
                          <a:srgbClr val="FF0000"/>
                        </a:solidFill>
                      </a:endParaRPr>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tcPr>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lnL cap="flat" cmpd="sng" w="12700">
                      <a:solidFill>
                        <a:srgbClr val="FF0000"/>
                      </a:solidFill>
                      <a:prstDash val="solid"/>
                      <a:round/>
                      <a:headEnd len="sm" w="sm" type="none"/>
                      <a:tailEnd len="sm" w="sm" type="none"/>
                    </a:lnL>
                    <a:lnT cap="flat" cmpd="sng" w="12700">
                      <a:solidFill>
                        <a:srgbClr val="FF0000"/>
                      </a:solidFill>
                      <a:prstDash val="solid"/>
                      <a:round/>
                      <a:headEnd len="sm" w="sm" type="none"/>
                      <a:tailEnd len="sm" w="sm" type="none"/>
                    </a:lnT>
                  </a:tcPr>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lnT cap="flat" cmpd="sng" w="12700">
                      <a:solidFill>
                        <a:srgbClr val="FF0000"/>
                      </a:solidFill>
                      <a:prstDash val="solid"/>
                      <a:round/>
                      <a:headEnd len="sm" w="sm" type="none"/>
                      <a:tailEnd len="sm" w="sm" type="none"/>
                    </a:lnT>
                  </a:tcPr>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lnT cap="flat" cmpd="sng" w="12700">
                      <a:solidFill>
                        <a:srgbClr val="FF0000"/>
                      </a:solidFill>
                      <a:prstDash val="solid"/>
                      <a:round/>
                      <a:headEnd len="sm" w="sm" type="none"/>
                      <a:tailEnd len="sm" w="sm" type="none"/>
                    </a:lnT>
                  </a:tcPr>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tcPr>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tcPr>
                </a:tc>
              </a:tr>
              <a:tr h="531100">
                <a:tc>
                  <a:txBody>
                    <a:bodyPr/>
                    <a:lstStyle/>
                    <a:p>
                      <a:pPr indent="0" lvl="0" marL="0" marR="0" rtl="1" algn="l">
                        <a:lnSpc>
                          <a:spcPct val="100000"/>
                        </a:lnSpc>
                        <a:spcBef>
                          <a:spcPts val="0"/>
                        </a:spcBef>
                        <a:spcAft>
                          <a:spcPts val="0"/>
                        </a:spcAft>
                        <a:buNone/>
                      </a:pPr>
                      <a:r>
                        <a:t/>
                      </a:r>
                      <a:endParaRPr sz="1400" u="none" cap="none" strike="noStrike">
                        <a:solidFill>
                          <a:srgbClr val="FF0000"/>
                        </a:solidFill>
                      </a:endParaRPr>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tcPr>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lnL cap="flat" cmpd="sng" w="12700">
                      <a:solidFill>
                        <a:srgbClr val="FF0000"/>
                      </a:solidFill>
                      <a:prstDash val="solid"/>
                      <a:round/>
                      <a:headEnd len="sm" w="sm" type="none"/>
                      <a:tailEnd len="sm" w="sm" type="none"/>
                    </a:lnL>
                  </a:tcPr>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lnR cap="flat" cmpd="sng" w="12700">
                      <a:solidFill>
                        <a:srgbClr val="FF0000"/>
                      </a:solidFill>
                      <a:prstDash val="solid"/>
                      <a:round/>
                      <a:headEnd len="sm" w="sm" type="none"/>
                      <a:tailEnd len="sm" w="sm" type="none"/>
                    </a:lnR>
                  </a:tcPr>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tcPr>
                </a:tc>
              </a:tr>
              <a:tr h="531100">
                <a:tc>
                  <a:txBody>
                    <a:bodyPr/>
                    <a:lstStyle/>
                    <a:p>
                      <a:pPr indent="0" lvl="0" marL="0" marR="0" rtl="1" algn="l">
                        <a:lnSpc>
                          <a:spcPct val="100000"/>
                        </a:lnSpc>
                        <a:spcBef>
                          <a:spcPts val="0"/>
                        </a:spcBef>
                        <a:spcAft>
                          <a:spcPts val="0"/>
                        </a:spcAft>
                        <a:buNone/>
                      </a:pPr>
                      <a:r>
                        <a:t/>
                      </a:r>
                      <a:endParaRPr sz="1400" u="none" cap="none" strike="noStrike">
                        <a:solidFill>
                          <a:srgbClr val="FF0000"/>
                        </a:solidFill>
                      </a:endParaRPr>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tcPr>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lnL cap="flat" cmpd="sng" w="12700">
                      <a:solidFill>
                        <a:srgbClr val="FF0000"/>
                      </a:solidFill>
                      <a:prstDash val="solid"/>
                      <a:round/>
                      <a:headEnd len="sm" w="sm" type="none"/>
                      <a:tailEnd len="sm" w="sm" type="none"/>
                    </a:lnL>
                  </a:tcPr>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lnR cap="flat" cmpd="sng" w="12700">
                      <a:solidFill>
                        <a:srgbClr val="FF0000"/>
                      </a:solidFill>
                      <a:prstDash val="solid"/>
                      <a:round/>
                      <a:headEnd len="sm" w="sm" type="none"/>
                      <a:tailEnd len="sm" w="sm" type="none"/>
                    </a:lnR>
                  </a:tcPr>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tcPr>
                </a:tc>
              </a:tr>
              <a:tr h="531100">
                <a:tc>
                  <a:txBody>
                    <a:bodyPr/>
                    <a:lstStyle/>
                    <a:p>
                      <a:pPr indent="0" lvl="0" marL="0" marR="0" rtl="1" algn="l">
                        <a:lnSpc>
                          <a:spcPct val="100000"/>
                        </a:lnSpc>
                        <a:spcBef>
                          <a:spcPts val="0"/>
                        </a:spcBef>
                        <a:spcAft>
                          <a:spcPts val="0"/>
                        </a:spcAft>
                        <a:buNone/>
                      </a:pPr>
                      <a:r>
                        <a:t/>
                      </a:r>
                      <a:endParaRPr sz="1400" u="none" cap="none" strike="noStrike">
                        <a:solidFill>
                          <a:srgbClr val="FF0000"/>
                        </a:solidFill>
                      </a:endParaRPr>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tcPr>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lnL cap="flat" cmpd="sng" w="12700">
                      <a:solidFill>
                        <a:srgbClr val="FF0000"/>
                      </a:solidFill>
                      <a:prstDash val="solid"/>
                      <a:round/>
                      <a:headEnd len="sm" w="sm" type="none"/>
                      <a:tailEnd len="sm" w="sm" type="none"/>
                    </a:lnL>
                    <a:lnB cap="flat" cmpd="sng" w="12700">
                      <a:solidFill>
                        <a:srgbClr val="FF0000"/>
                      </a:solidFill>
                      <a:prstDash val="solid"/>
                      <a:round/>
                      <a:headEnd len="sm" w="sm" type="none"/>
                      <a:tailEnd len="sm" w="sm" type="none"/>
                    </a:lnB>
                  </a:tcPr>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lnB cap="flat" cmpd="sng" w="12700">
                      <a:solidFill>
                        <a:srgbClr val="FF0000"/>
                      </a:solidFill>
                      <a:prstDash val="solid"/>
                      <a:round/>
                      <a:headEnd len="sm" w="sm" type="none"/>
                      <a:tailEnd len="sm" w="sm" type="none"/>
                    </a:lnB>
                  </a:tcPr>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lnB cap="flat" cmpd="sng" w="12700">
                      <a:solidFill>
                        <a:srgbClr val="FF0000"/>
                      </a:solidFill>
                      <a:prstDash val="solid"/>
                      <a:round/>
                      <a:headEnd len="sm" w="sm" type="none"/>
                      <a:tailEnd len="sm" w="sm" type="none"/>
                    </a:lnB>
                  </a:tcPr>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lnR cap="flat" cmpd="sng" w="12700">
                      <a:solidFill>
                        <a:srgbClr val="FF0000"/>
                      </a:solidFill>
                      <a:prstDash val="solid"/>
                      <a:round/>
                      <a:headEnd len="sm" w="sm" type="none"/>
                      <a:tailEnd len="sm" w="sm" type="none"/>
                    </a:lnR>
                    <a:lnB cap="flat" cmpd="sng" w="12700">
                      <a:solidFill>
                        <a:srgbClr val="FF0000"/>
                      </a:solidFill>
                      <a:prstDash val="solid"/>
                      <a:round/>
                      <a:headEnd len="sm" w="sm" type="none"/>
                      <a:tailEnd len="sm" w="sm" type="none"/>
                    </a:lnB>
                  </a:tcPr>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tcPr>
                </a:tc>
              </a:tr>
              <a:tr h="531100">
                <a:tc>
                  <a:txBody>
                    <a:bodyPr/>
                    <a:lstStyle/>
                    <a:p>
                      <a:pPr indent="0" lvl="0" marL="0" marR="0" rtl="1" algn="l">
                        <a:lnSpc>
                          <a:spcPct val="100000"/>
                        </a:lnSpc>
                        <a:spcBef>
                          <a:spcPts val="0"/>
                        </a:spcBef>
                        <a:spcAft>
                          <a:spcPts val="0"/>
                        </a:spcAft>
                        <a:buNone/>
                      </a:pPr>
                      <a:r>
                        <a:t/>
                      </a:r>
                      <a:endParaRPr sz="1400" u="none" cap="none" strike="noStrike">
                        <a:solidFill>
                          <a:srgbClr val="FF0000"/>
                        </a:solidFill>
                      </a:endParaRPr>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tcPr>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tcPr>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tcPr>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tcPr>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tcPr>
                </a:tc>
                <a:tc>
                  <a:txBody>
                    <a:bodyPr/>
                    <a:lstStyle/>
                    <a:p>
                      <a:pPr indent="0" lvl="0" marL="0" marR="0" rtl="1" algn="l">
                        <a:lnSpc>
                          <a:spcPct val="100000"/>
                        </a:lnSpc>
                        <a:spcBef>
                          <a:spcPts val="0"/>
                        </a:spcBef>
                        <a:spcAft>
                          <a:spcPts val="0"/>
                        </a:spcAft>
                        <a:buNone/>
                      </a:pPr>
                      <a:r>
                        <a:t/>
                      </a:r>
                      <a:endParaRPr sz="1400" u="none" cap="none" strike="noStrike">
                        <a:solidFill>
                          <a:srgbClr val="FF5500"/>
                        </a:solidFill>
                      </a:endParaRPr>
                    </a:p>
                  </a:txBody>
                  <a:tcPr marT="45725" marB="45725" marR="91450" marL="91450">
                    <a:lnL cap="flat" cmpd="sng" w="12700">
                      <a:solidFill>
                        <a:srgbClr val="FF0000"/>
                      </a:solidFill>
                      <a:prstDash val="solid"/>
                      <a:round/>
                      <a:headEnd len="sm" w="sm" type="none"/>
                      <a:tailEnd len="sm" w="sm" type="none"/>
                    </a:lnL>
                    <a:lnR cap="flat" cmpd="sng" w="12700">
                      <a:solidFill>
                        <a:srgbClr val="FF0000"/>
                      </a:solidFill>
                      <a:prstDash val="solid"/>
                      <a:round/>
                      <a:headEnd len="sm" w="sm" type="none"/>
                      <a:tailEnd len="sm" w="sm" type="none"/>
                    </a:lnR>
                    <a:lnT cap="flat" cmpd="sng" w="12700">
                      <a:solidFill>
                        <a:srgbClr val="FF0000"/>
                      </a:solidFill>
                      <a:prstDash val="solid"/>
                      <a:round/>
                      <a:headEnd len="sm" w="sm" type="none"/>
                      <a:tailEnd len="sm" w="sm" type="none"/>
                    </a:lnT>
                    <a:lnB cap="flat" cmpd="sng" w="12700">
                      <a:solidFill>
                        <a:srgbClr val="FF0000"/>
                      </a:solidFill>
                      <a:prstDash val="solid"/>
                      <a:round/>
                      <a:headEnd len="sm" w="sm" type="none"/>
                      <a:tailEnd len="sm" w="sm" type="none"/>
                    </a:lnB>
                  </a:tcPr>
                </a:tc>
              </a:tr>
            </a:tbl>
          </a:graphicData>
        </a:graphic>
      </p:graphicFrame>
      <p:sp>
        <p:nvSpPr>
          <p:cNvPr id="380" name="Google Shape;380;p48"/>
          <p:cNvSpPr txBox="1"/>
          <p:nvPr/>
        </p:nvSpPr>
        <p:spPr>
          <a:xfrm>
            <a:off x="5860984" y="736061"/>
            <a:ext cx="1409100" cy="414300"/>
          </a:xfrm>
          <a:prstGeom prst="rect">
            <a:avLst/>
          </a:prstGeom>
          <a:noFill/>
          <a:ln>
            <a:noFill/>
          </a:ln>
        </p:spPr>
        <p:txBody>
          <a:bodyPr anchorCtr="0" anchor="t" bIns="91425" lIns="91425" spcFirstLastPara="1" rIns="91425" wrap="square" tIns="91425">
            <a:noAutofit/>
          </a:bodyPr>
          <a:lstStyle/>
          <a:p>
            <a:pPr indent="0" lvl="0" marL="127000" marR="0" rtl="0" algn="just">
              <a:lnSpc>
                <a:spcPct val="115000"/>
              </a:lnSpc>
              <a:spcBef>
                <a:spcPts val="0"/>
              </a:spcBef>
              <a:spcAft>
                <a:spcPts val="0"/>
              </a:spcAft>
              <a:buClr>
                <a:srgbClr val="000000"/>
              </a:buClr>
              <a:buSzPts val="1600"/>
              <a:buFont typeface="Anaheim"/>
              <a:buNone/>
            </a:pPr>
            <a:r>
              <a:rPr b="1" i="0" lang="en-US" sz="1600" u="none" cap="none" strike="noStrike">
                <a:solidFill>
                  <a:srgbClr val="000000"/>
                </a:solidFill>
                <a:latin typeface="Anaheim"/>
                <a:ea typeface="Anaheim"/>
                <a:cs typeface="Anaheim"/>
                <a:sym typeface="Anaheim"/>
              </a:rPr>
              <a:t>Zero padding </a:t>
            </a:r>
            <a:endParaRPr b="0" i="0" sz="1600" u="none" cap="none" strike="noStrike">
              <a:solidFill>
                <a:srgbClr val="000000"/>
              </a:solidFill>
              <a:latin typeface="Anaheim"/>
              <a:ea typeface="Anaheim"/>
              <a:cs typeface="Anaheim"/>
              <a:sym typeface="Anahei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9"/>
          <p:cNvSpPr txBox="1"/>
          <p:nvPr>
            <p:ph idx="1" type="body"/>
          </p:nvPr>
        </p:nvSpPr>
        <p:spPr>
          <a:xfrm>
            <a:off x="2149250" y="1402975"/>
            <a:ext cx="6245700" cy="20781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US"/>
              <a:t>the first model has the best loss and </a:t>
            </a:r>
            <a:r>
              <a:rPr lang="en-US"/>
              <a:t>accuracy on the validation data </a:t>
            </a:r>
            <a:endParaRPr/>
          </a:p>
          <a:p>
            <a:pPr indent="-374650" lvl="0" marL="457200" rtl="0" algn="l">
              <a:spcBef>
                <a:spcPts val="0"/>
              </a:spcBef>
              <a:spcAft>
                <a:spcPts val="0"/>
              </a:spcAft>
              <a:buSzPts val="2300"/>
              <a:buChar char="●"/>
            </a:pPr>
            <a:r>
              <a:rPr lang="en-US"/>
              <a:t>an it has the less overfitting range </a:t>
            </a:r>
            <a:endParaRPr/>
          </a:p>
          <a:p>
            <a:pPr indent="-374650" lvl="0" marL="457200" rtl="0" algn="l">
              <a:spcBef>
                <a:spcPts val="0"/>
              </a:spcBef>
              <a:spcAft>
                <a:spcPts val="0"/>
              </a:spcAft>
              <a:buSzPts val="2300"/>
              <a:buChar char="●"/>
            </a:pPr>
            <a:r>
              <a:rPr lang="en-US"/>
              <a:t>As a result, it was chosen as the final model</a:t>
            </a:r>
            <a:endParaRPr/>
          </a:p>
        </p:txBody>
      </p:sp>
      <p:sp>
        <p:nvSpPr>
          <p:cNvPr id="386" name="Google Shape;386;p49"/>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Final model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0"/>
          <p:cNvSpPr txBox="1"/>
          <p:nvPr>
            <p:ph idx="1" type="body"/>
          </p:nvPr>
        </p:nvSpPr>
        <p:spPr>
          <a:xfrm>
            <a:off x="2002300" y="401825"/>
            <a:ext cx="6576300" cy="29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mitigate overfitting and to increase the generalization capacity of the neural network, the model should be trained for an optimal number of epochs. A part of training data is dedicated for validation of the model, to check the performance of the model after each epoch of training. Loss and accuracy on the training set as well as on validation set are monitored to look over the epoch number after which the model starts overfitting.</a:t>
            </a:r>
            <a:endParaRPr/>
          </a:p>
        </p:txBody>
      </p:sp>
      <p:sp>
        <p:nvSpPr>
          <p:cNvPr id="392" name="Google Shape;392;p50"/>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minimizing overfitting</a:t>
            </a:r>
            <a:endParaRPr/>
          </a:p>
        </p:txBody>
      </p:sp>
      <p:pic>
        <p:nvPicPr>
          <p:cNvPr id="393" name="Google Shape;393;p50"/>
          <p:cNvPicPr preferRelativeResize="0"/>
          <p:nvPr/>
        </p:nvPicPr>
        <p:blipFill rotWithShape="1">
          <a:blip r:embed="rId3">
            <a:alphaModFix/>
          </a:blip>
          <a:srcRect b="31606" l="7131" r="18739" t="51072"/>
          <a:stretch/>
        </p:blipFill>
        <p:spPr>
          <a:xfrm>
            <a:off x="1901250" y="3526950"/>
            <a:ext cx="6778402" cy="8909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1"/>
          <p:cNvSpPr txBox="1"/>
          <p:nvPr>
            <p:ph idx="1" type="body"/>
          </p:nvPr>
        </p:nvSpPr>
        <p:spPr>
          <a:xfrm>
            <a:off x="1898800" y="861050"/>
            <a:ext cx="6759900" cy="17292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US"/>
              <a:t>It stopped after 14 epoch </a:t>
            </a:r>
            <a:endParaRPr/>
          </a:p>
          <a:p>
            <a:pPr indent="-374650" lvl="0" marL="457200" rtl="0" algn="l">
              <a:spcBef>
                <a:spcPts val="0"/>
              </a:spcBef>
              <a:spcAft>
                <a:spcPts val="0"/>
              </a:spcAft>
              <a:buSzPts val="2300"/>
              <a:buChar char="●"/>
            </a:pPr>
            <a:r>
              <a:rPr lang="en-US"/>
              <a:t>with 0.32 loss and 0.8875 accuracy on the validation data</a:t>
            </a:r>
            <a:endParaRPr/>
          </a:p>
          <a:p>
            <a:pPr indent="0" lvl="0" marL="457200" rtl="0" algn="l">
              <a:spcBef>
                <a:spcPts val="0"/>
              </a:spcBef>
              <a:spcAft>
                <a:spcPts val="0"/>
              </a:spcAft>
              <a:buNone/>
            </a:pPr>
            <a:r>
              <a:rPr lang="en-US"/>
              <a:t> </a:t>
            </a:r>
            <a:endParaRPr/>
          </a:p>
        </p:txBody>
      </p:sp>
      <p:sp>
        <p:nvSpPr>
          <p:cNvPr id="399" name="Google Shape;399;p51"/>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best model using early stopping</a:t>
            </a:r>
            <a:endParaRPr/>
          </a:p>
        </p:txBody>
      </p:sp>
      <p:pic>
        <p:nvPicPr>
          <p:cNvPr id="400" name="Google Shape;400;p51"/>
          <p:cNvPicPr preferRelativeResize="0"/>
          <p:nvPr/>
        </p:nvPicPr>
        <p:blipFill rotWithShape="1">
          <a:blip r:embed="rId3">
            <a:alphaModFix/>
          </a:blip>
          <a:srcRect b="25892" l="0" r="13718" t="58036"/>
          <a:stretch/>
        </p:blipFill>
        <p:spPr>
          <a:xfrm>
            <a:off x="1703325" y="2764600"/>
            <a:ext cx="7150848" cy="9991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720000" y="2718850"/>
            <a:ext cx="7704000" cy="84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2400"/>
              <a:buFont typeface="Arial"/>
              <a:buNone/>
            </a:pPr>
            <a:r>
              <a:rPr lang="en-US" sz="2400"/>
              <a:t>DESCRIBING THE PROBLEM</a:t>
            </a:r>
            <a:endParaRPr sz="2400"/>
          </a:p>
          <a:p>
            <a:pPr indent="0" lvl="0" marL="0" rtl="0" algn="ctr">
              <a:spcBef>
                <a:spcPts val="0"/>
              </a:spcBef>
              <a:spcAft>
                <a:spcPts val="0"/>
              </a:spcAft>
              <a:buClr>
                <a:schemeClr val="dk1"/>
              </a:buClr>
              <a:buSzPts val="2400"/>
              <a:buFont typeface="Arial"/>
              <a:buNone/>
            </a:pPr>
            <a:r>
              <a:rPr lang="en-US" sz="2400"/>
              <a:t>AND THE DATA</a:t>
            </a:r>
            <a:endParaRPr sz="2400"/>
          </a:p>
          <a:p>
            <a:pPr indent="0" lvl="0" marL="0" rtl="0" algn="ctr">
              <a:lnSpc>
                <a:spcPct val="100000"/>
              </a:lnSpc>
              <a:spcBef>
                <a:spcPts val="0"/>
              </a:spcBef>
              <a:spcAft>
                <a:spcPts val="0"/>
              </a:spcAft>
              <a:buSzPts val="3600"/>
              <a:buNone/>
            </a:pPr>
            <a:r>
              <a:t/>
            </a:r>
            <a:endParaRPr/>
          </a:p>
        </p:txBody>
      </p:sp>
      <p:sp>
        <p:nvSpPr>
          <p:cNvPr id="211" name="Google Shape;211;p25"/>
          <p:cNvSpPr txBox="1"/>
          <p:nvPr>
            <p:ph idx="2" type="title"/>
          </p:nvPr>
        </p:nvSpPr>
        <p:spPr>
          <a:xfrm>
            <a:off x="2923075" y="1582850"/>
            <a:ext cx="3150900" cy="841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6000"/>
              <a:buNone/>
            </a:pPr>
            <a:r>
              <a:rPr lang="en-US"/>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2"/>
          <p:cNvSpPr txBox="1"/>
          <p:nvPr>
            <p:ph type="title"/>
          </p:nvPr>
        </p:nvSpPr>
        <p:spPr>
          <a:xfrm>
            <a:off x="720000" y="2179625"/>
            <a:ext cx="77040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M</a:t>
            </a:r>
            <a:r>
              <a:rPr lang="en-US"/>
              <a:t>odel Evaluation</a:t>
            </a:r>
            <a:endParaRPr/>
          </a:p>
        </p:txBody>
      </p:sp>
      <p:sp>
        <p:nvSpPr>
          <p:cNvPr id="406" name="Google Shape;406;p52"/>
          <p:cNvSpPr txBox="1"/>
          <p:nvPr>
            <p:ph idx="2" type="title"/>
          </p:nvPr>
        </p:nvSpPr>
        <p:spPr>
          <a:xfrm>
            <a:off x="2996550" y="1163025"/>
            <a:ext cx="31509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04</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3"/>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loss and accuracy on test set</a:t>
            </a:r>
            <a:endParaRPr/>
          </a:p>
        </p:txBody>
      </p:sp>
      <p:sp>
        <p:nvSpPr>
          <p:cNvPr id="412" name="Google Shape;412;p53"/>
          <p:cNvSpPr txBox="1"/>
          <p:nvPr>
            <p:ph idx="1" type="body"/>
          </p:nvPr>
        </p:nvSpPr>
        <p:spPr>
          <a:xfrm>
            <a:off x="2426350" y="429400"/>
            <a:ext cx="5488500" cy="36261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US"/>
              <a:t>the model has 0.89 </a:t>
            </a:r>
            <a:r>
              <a:rPr lang="en-US"/>
              <a:t>accuracy and 0.3184 loss on the test set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588/588 [==============================] - 10s 17ms/step - loss: 0.3184 - accuracy: 0.8890</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[0.31836169958114624, 0.8890366554260254]</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4"/>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C</a:t>
            </a:r>
            <a:r>
              <a:rPr lang="en-US"/>
              <a:t>onfusion Matrix</a:t>
            </a:r>
            <a:endParaRPr/>
          </a:p>
        </p:txBody>
      </p:sp>
      <p:pic>
        <p:nvPicPr>
          <p:cNvPr id="418" name="Google Shape;418;p54"/>
          <p:cNvPicPr preferRelativeResize="0"/>
          <p:nvPr/>
        </p:nvPicPr>
        <p:blipFill rotWithShape="1">
          <a:blip r:embed="rId3">
            <a:alphaModFix/>
          </a:blip>
          <a:srcRect b="0" l="-621" r="24812" t="2334"/>
          <a:stretch/>
        </p:blipFill>
        <p:spPr>
          <a:xfrm>
            <a:off x="2084950" y="257175"/>
            <a:ext cx="6447749" cy="46726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5"/>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A</a:t>
            </a:r>
            <a:r>
              <a:rPr lang="en-US"/>
              <a:t> High Rate Of Error</a:t>
            </a:r>
            <a:endParaRPr/>
          </a:p>
        </p:txBody>
      </p:sp>
      <p:pic>
        <p:nvPicPr>
          <p:cNvPr id="424" name="Google Shape;424;p55"/>
          <p:cNvPicPr preferRelativeResize="0"/>
          <p:nvPr/>
        </p:nvPicPr>
        <p:blipFill rotWithShape="1">
          <a:blip r:embed="rId3">
            <a:alphaModFix/>
          </a:blip>
          <a:srcRect b="44619" l="0" r="68925" t="0"/>
          <a:stretch/>
        </p:blipFill>
        <p:spPr>
          <a:xfrm>
            <a:off x="1986125" y="235075"/>
            <a:ext cx="2376677" cy="2382626"/>
          </a:xfrm>
          <a:prstGeom prst="rect">
            <a:avLst/>
          </a:prstGeom>
          <a:noFill/>
          <a:ln>
            <a:noFill/>
          </a:ln>
        </p:spPr>
      </p:pic>
      <p:pic>
        <p:nvPicPr>
          <p:cNvPr id="425" name="Google Shape;425;p55"/>
          <p:cNvPicPr preferRelativeResize="0"/>
          <p:nvPr/>
        </p:nvPicPr>
        <p:blipFill rotWithShape="1">
          <a:blip r:embed="rId4">
            <a:alphaModFix/>
          </a:blip>
          <a:srcRect b="46595" l="0" r="67907" t="0"/>
          <a:stretch/>
        </p:blipFill>
        <p:spPr>
          <a:xfrm>
            <a:off x="6039875" y="235075"/>
            <a:ext cx="2545363" cy="2382626"/>
          </a:xfrm>
          <a:prstGeom prst="rect">
            <a:avLst/>
          </a:prstGeom>
          <a:noFill/>
          <a:ln>
            <a:noFill/>
          </a:ln>
        </p:spPr>
      </p:pic>
      <p:pic>
        <p:nvPicPr>
          <p:cNvPr id="426" name="Google Shape;426;p55"/>
          <p:cNvPicPr preferRelativeResize="0"/>
          <p:nvPr/>
        </p:nvPicPr>
        <p:blipFill rotWithShape="1">
          <a:blip r:embed="rId5">
            <a:alphaModFix/>
          </a:blip>
          <a:srcRect b="42932" l="0" r="68652" t="0"/>
          <a:stretch/>
        </p:blipFill>
        <p:spPr>
          <a:xfrm>
            <a:off x="4162950" y="2617700"/>
            <a:ext cx="2422574" cy="2363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6"/>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A High Rate Of Error</a:t>
            </a:r>
            <a:endParaRPr/>
          </a:p>
        </p:txBody>
      </p:sp>
      <p:pic>
        <p:nvPicPr>
          <p:cNvPr id="432" name="Google Shape;432;p56"/>
          <p:cNvPicPr preferRelativeResize="0"/>
          <p:nvPr/>
        </p:nvPicPr>
        <p:blipFill rotWithShape="1">
          <a:blip r:embed="rId3">
            <a:alphaModFix/>
          </a:blip>
          <a:srcRect b="44404" l="0" r="69166" t="0"/>
          <a:stretch/>
        </p:blipFill>
        <p:spPr>
          <a:xfrm>
            <a:off x="1866725" y="905413"/>
            <a:ext cx="3285950" cy="3332675"/>
          </a:xfrm>
          <a:prstGeom prst="rect">
            <a:avLst/>
          </a:prstGeom>
          <a:noFill/>
          <a:ln>
            <a:noFill/>
          </a:ln>
        </p:spPr>
      </p:pic>
      <p:pic>
        <p:nvPicPr>
          <p:cNvPr id="433" name="Google Shape;433;p56"/>
          <p:cNvPicPr preferRelativeResize="0"/>
          <p:nvPr/>
        </p:nvPicPr>
        <p:blipFill rotWithShape="1">
          <a:blip r:embed="rId4">
            <a:alphaModFix/>
          </a:blip>
          <a:srcRect b="45265" l="0" r="67509" t="0"/>
          <a:stretch/>
        </p:blipFill>
        <p:spPr>
          <a:xfrm>
            <a:off x="5644900" y="905425"/>
            <a:ext cx="3030523" cy="31816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7"/>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A Low Rate of Error</a:t>
            </a:r>
            <a:endParaRPr/>
          </a:p>
        </p:txBody>
      </p:sp>
      <p:pic>
        <p:nvPicPr>
          <p:cNvPr id="439" name="Google Shape;439;p57"/>
          <p:cNvPicPr preferRelativeResize="0"/>
          <p:nvPr/>
        </p:nvPicPr>
        <p:blipFill rotWithShape="1">
          <a:blip r:embed="rId3">
            <a:alphaModFix/>
          </a:blip>
          <a:srcRect b="46326" l="0" r="70127" t="0"/>
          <a:stretch/>
        </p:blipFill>
        <p:spPr>
          <a:xfrm>
            <a:off x="1857550" y="841250"/>
            <a:ext cx="3020952" cy="3053101"/>
          </a:xfrm>
          <a:prstGeom prst="rect">
            <a:avLst/>
          </a:prstGeom>
          <a:noFill/>
          <a:ln>
            <a:noFill/>
          </a:ln>
        </p:spPr>
      </p:pic>
      <p:pic>
        <p:nvPicPr>
          <p:cNvPr id="440" name="Google Shape;440;p57"/>
          <p:cNvPicPr preferRelativeResize="0"/>
          <p:nvPr/>
        </p:nvPicPr>
        <p:blipFill rotWithShape="1">
          <a:blip r:embed="rId4">
            <a:alphaModFix/>
          </a:blip>
          <a:srcRect b="41704" l="0" r="68170" t="0"/>
          <a:stretch/>
        </p:blipFill>
        <p:spPr>
          <a:xfrm>
            <a:off x="5444225" y="900400"/>
            <a:ext cx="3244627" cy="33426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8"/>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A Low Rate of Error</a:t>
            </a:r>
            <a:endParaRPr/>
          </a:p>
        </p:txBody>
      </p:sp>
      <p:pic>
        <p:nvPicPr>
          <p:cNvPr id="446" name="Google Shape;446;p58"/>
          <p:cNvPicPr preferRelativeResize="0"/>
          <p:nvPr/>
        </p:nvPicPr>
        <p:blipFill rotWithShape="1">
          <a:blip r:embed="rId3">
            <a:alphaModFix/>
          </a:blip>
          <a:srcRect b="44619" l="0" r="68085" t="0"/>
          <a:stretch/>
        </p:blipFill>
        <p:spPr>
          <a:xfrm>
            <a:off x="1835650" y="895525"/>
            <a:ext cx="3434573" cy="3352450"/>
          </a:xfrm>
          <a:prstGeom prst="rect">
            <a:avLst/>
          </a:prstGeom>
          <a:noFill/>
          <a:ln>
            <a:noFill/>
          </a:ln>
        </p:spPr>
      </p:pic>
      <p:pic>
        <p:nvPicPr>
          <p:cNvPr id="447" name="Google Shape;447;p58"/>
          <p:cNvPicPr preferRelativeResize="0"/>
          <p:nvPr/>
        </p:nvPicPr>
        <p:blipFill rotWithShape="1">
          <a:blip r:embed="rId4">
            <a:alphaModFix/>
          </a:blip>
          <a:srcRect b="46743" l="0" r="68446" t="0"/>
          <a:stretch/>
        </p:blipFill>
        <p:spPr>
          <a:xfrm>
            <a:off x="5404250" y="895525"/>
            <a:ext cx="3330523" cy="31620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9"/>
          <p:cNvSpPr txBox="1"/>
          <p:nvPr>
            <p:ph type="ctrTitle"/>
          </p:nvPr>
        </p:nvSpPr>
        <p:spPr>
          <a:xfrm>
            <a:off x="3500000" y="342900"/>
            <a:ext cx="4731600" cy="2914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US"/>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2400"/>
              <a:buFont typeface="Arial"/>
              <a:buNone/>
            </a:pPr>
            <a:r>
              <a:rPr lang="en-US">
                <a:solidFill>
                  <a:schemeClr val="dk2"/>
                </a:solidFill>
              </a:rPr>
              <a:t>DESCRIBING THE PROBLEM</a:t>
            </a:r>
            <a:endParaRPr>
              <a:solidFill>
                <a:schemeClr val="dk2"/>
              </a:solidFill>
            </a:endParaRPr>
          </a:p>
        </p:txBody>
      </p:sp>
      <p:sp>
        <p:nvSpPr>
          <p:cNvPr id="217" name="Google Shape;217;p26"/>
          <p:cNvSpPr txBox="1"/>
          <p:nvPr>
            <p:ph idx="1" type="body"/>
          </p:nvPr>
        </p:nvSpPr>
        <p:spPr>
          <a:xfrm>
            <a:off x="2287025" y="703225"/>
            <a:ext cx="5657700" cy="846600"/>
          </a:xfrm>
          <a:prstGeom prst="rect">
            <a:avLst/>
          </a:prstGeom>
        </p:spPr>
        <p:txBody>
          <a:bodyPr anchorCtr="0" anchor="t" bIns="91425" lIns="91425" spcFirstLastPara="1" rIns="91425" wrap="square" tIns="91425">
            <a:spAutoFit/>
          </a:bodyPr>
          <a:lstStyle/>
          <a:p>
            <a:pPr indent="-330200" lvl="0" marL="457200" rtl="0" algn="just">
              <a:spcBef>
                <a:spcPts val="0"/>
              </a:spcBef>
              <a:spcAft>
                <a:spcPts val="0"/>
              </a:spcAft>
              <a:buClr>
                <a:srgbClr val="000000"/>
              </a:buClr>
              <a:buSzPts val="1600"/>
              <a:buFont typeface="Anaheim"/>
              <a:buChar char="●"/>
            </a:pPr>
            <a:r>
              <a:rPr lang="en-US" sz="2000">
                <a:solidFill>
                  <a:srgbClr val="000000"/>
                </a:solidFill>
                <a:latin typeface="Anaheim"/>
                <a:ea typeface="Anaheim"/>
                <a:cs typeface="Anaheim"/>
                <a:sym typeface="Anaheim"/>
              </a:rPr>
              <a:t>To build a CNN model that take a sample image of a  handwritten letter and classify it.</a:t>
            </a:r>
            <a:endParaRPr/>
          </a:p>
        </p:txBody>
      </p:sp>
      <p:pic>
        <p:nvPicPr>
          <p:cNvPr id="218" name="Google Shape;218;p26"/>
          <p:cNvPicPr preferRelativeResize="0"/>
          <p:nvPr/>
        </p:nvPicPr>
        <p:blipFill rotWithShape="1">
          <a:blip r:embed="rId3">
            <a:alphaModFix/>
          </a:blip>
          <a:srcRect b="0" l="0" r="4058" t="0"/>
          <a:stretch/>
        </p:blipFill>
        <p:spPr>
          <a:xfrm>
            <a:off x="2287025" y="2097100"/>
            <a:ext cx="1671625" cy="1906625"/>
          </a:xfrm>
          <a:prstGeom prst="rect">
            <a:avLst/>
          </a:prstGeom>
          <a:noFill/>
          <a:ln>
            <a:noFill/>
          </a:ln>
        </p:spPr>
      </p:pic>
      <p:cxnSp>
        <p:nvCxnSpPr>
          <p:cNvPr id="219" name="Google Shape;219;p26"/>
          <p:cNvCxnSpPr>
            <a:stCxn id="218" idx="3"/>
          </p:cNvCxnSpPr>
          <p:nvPr/>
        </p:nvCxnSpPr>
        <p:spPr>
          <a:xfrm>
            <a:off x="3958650" y="3050412"/>
            <a:ext cx="725700" cy="0"/>
          </a:xfrm>
          <a:prstGeom prst="straightConnector1">
            <a:avLst/>
          </a:prstGeom>
          <a:noFill/>
          <a:ln cap="flat" cmpd="sng" w="9525">
            <a:solidFill>
              <a:schemeClr val="dk2"/>
            </a:solidFill>
            <a:prstDash val="solid"/>
            <a:round/>
            <a:headEnd len="med" w="med" type="none"/>
            <a:tailEnd len="med" w="med" type="triangle"/>
          </a:ln>
        </p:spPr>
      </p:cxnSp>
      <p:sp>
        <p:nvSpPr>
          <p:cNvPr id="220" name="Google Shape;220;p26"/>
          <p:cNvSpPr/>
          <p:nvPr/>
        </p:nvSpPr>
        <p:spPr>
          <a:xfrm>
            <a:off x="4684357" y="2113814"/>
            <a:ext cx="1873200" cy="1873200"/>
          </a:xfrm>
          <a:prstGeom prst="rect">
            <a:avLst/>
          </a:prstGeom>
          <a:solidFill>
            <a:srgbClr val="EFEFEF"/>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CNN Model</a:t>
            </a:r>
            <a:endParaRPr b="0" i="0" sz="1800" u="none" cap="none" strike="noStrike">
              <a:solidFill>
                <a:srgbClr val="000000"/>
              </a:solidFill>
              <a:latin typeface="Arial"/>
              <a:ea typeface="Arial"/>
              <a:cs typeface="Arial"/>
              <a:sym typeface="Arial"/>
            </a:endParaRPr>
          </a:p>
        </p:txBody>
      </p:sp>
      <p:cxnSp>
        <p:nvCxnSpPr>
          <p:cNvPr id="221" name="Google Shape;221;p26"/>
          <p:cNvCxnSpPr/>
          <p:nvPr/>
        </p:nvCxnSpPr>
        <p:spPr>
          <a:xfrm>
            <a:off x="6557550" y="3050437"/>
            <a:ext cx="725700" cy="0"/>
          </a:xfrm>
          <a:prstGeom prst="straightConnector1">
            <a:avLst/>
          </a:prstGeom>
          <a:noFill/>
          <a:ln cap="flat" cmpd="sng" w="9525">
            <a:solidFill>
              <a:schemeClr val="dk2"/>
            </a:solidFill>
            <a:prstDash val="solid"/>
            <a:round/>
            <a:headEnd len="med" w="med" type="none"/>
            <a:tailEnd len="med" w="med" type="triangle"/>
          </a:ln>
        </p:spPr>
      </p:cxnSp>
      <p:sp>
        <p:nvSpPr>
          <p:cNvPr id="222" name="Google Shape;222;p26"/>
          <p:cNvSpPr/>
          <p:nvPr/>
        </p:nvSpPr>
        <p:spPr>
          <a:xfrm>
            <a:off x="7283255" y="2529764"/>
            <a:ext cx="1066800" cy="1041300"/>
          </a:xfrm>
          <a:prstGeom prst="ellipse">
            <a:avLst/>
          </a:prstGeom>
          <a:solidFill>
            <a:srgbClr val="EFEFEF"/>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000"/>
              <a:t>10</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idx="1" type="body"/>
          </p:nvPr>
        </p:nvSpPr>
        <p:spPr>
          <a:xfrm>
            <a:off x="2066600" y="1207800"/>
            <a:ext cx="6300900" cy="2727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191919"/>
              </a:buClr>
              <a:buSzPts val="2000"/>
              <a:buChar char="●"/>
            </a:pPr>
            <a:r>
              <a:rPr lang="en-US" sz="2000">
                <a:solidFill>
                  <a:srgbClr val="191919"/>
                </a:solidFill>
                <a:highlight>
                  <a:srgbClr val="FFFFFF"/>
                </a:highlight>
              </a:rPr>
              <a:t> the data set is a 28×28 pixel grayscale images of handwritten single </a:t>
            </a:r>
            <a:r>
              <a:rPr lang="en-US" sz="2000">
                <a:solidFill>
                  <a:srgbClr val="191919"/>
                </a:solidFill>
                <a:highlight>
                  <a:schemeClr val="dk1"/>
                </a:highlight>
              </a:rPr>
              <a:t>characte</a:t>
            </a:r>
            <a:r>
              <a:rPr lang="en-US" sz="2000">
                <a:solidFill>
                  <a:srgbClr val="000000"/>
                </a:solidFill>
                <a:highlight>
                  <a:schemeClr val="dk1"/>
                </a:highlight>
              </a:rPr>
              <a:t>r</a:t>
            </a:r>
            <a:endParaRPr sz="2000">
              <a:solidFill>
                <a:srgbClr val="000000"/>
              </a:solidFill>
              <a:highlight>
                <a:schemeClr val="dk1"/>
              </a:highlight>
            </a:endParaRPr>
          </a:p>
          <a:p>
            <a:pPr indent="-355600" lvl="0" marL="457200" rtl="0" algn="l">
              <a:spcBef>
                <a:spcPts val="0"/>
              </a:spcBef>
              <a:spcAft>
                <a:spcPts val="0"/>
              </a:spcAft>
              <a:buClr>
                <a:srgbClr val="191919"/>
              </a:buClr>
              <a:buSzPts val="2000"/>
              <a:buChar char="●"/>
            </a:pPr>
            <a:r>
              <a:rPr lang="en-US" sz="2000">
                <a:solidFill>
                  <a:srgbClr val="000000"/>
                </a:solidFill>
                <a:highlight>
                  <a:schemeClr val="dk1"/>
                </a:highlight>
              </a:rPr>
              <a:t>There are 785 columns in the data set, one of which is the label column and the rest are pixels. </a:t>
            </a:r>
            <a:endParaRPr sz="2000">
              <a:solidFill>
                <a:srgbClr val="000000"/>
              </a:solidFill>
              <a:highlight>
                <a:schemeClr val="dk1"/>
              </a:highlight>
            </a:endParaRPr>
          </a:p>
          <a:p>
            <a:pPr indent="-355600" lvl="0" marL="457200" rtl="0" algn="l">
              <a:spcBef>
                <a:spcPts val="0"/>
              </a:spcBef>
              <a:spcAft>
                <a:spcPts val="0"/>
              </a:spcAft>
              <a:buClr>
                <a:srgbClr val="191919"/>
              </a:buClr>
              <a:buSzPts val="2000"/>
              <a:buChar char="●"/>
            </a:pPr>
            <a:r>
              <a:rPr lang="en-US" sz="2000">
                <a:solidFill>
                  <a:srgbClr val="000000"/>
                </a:solidFill>
                <a:highlight>
                  <a:schemeClr val="dk1"/>
                </a:highlight>
              </a:rPr>
              <a:t> the pixel values for each image in the dataset are unsigned integers in the range between black and white, or 0 and 255.</a:t>
            </a:r>
            <a:endParaRPr sz="2000">
              <a:solidFill>
                <a:srgbClr val="000000"/>
              </a:solidFill>
              <a:highlight>
                <a:schemeClr val="dk1"/>
              </a:highlight>
            </a:endParaRPr>
          </a:p>
        </p:txBody>
      </p:sp>
      <p:sp>
        <p:nvSpPr>
          <p:cNvPr id="228" name="Google Shape;228;p27"/>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the data set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8"/>
          <p:cNvSpPr txBox="1"/>
          <p:nvPr>
            <p:ph idx="1" type="body"/>
          </p:nvPr>
        </p:nvSpPr>
        <p:spPr>
          <a:xfrm>
            <a:off x="2180625" y="1166550"/>
            <a:ext cx="6076500" cy="2810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191919"/>
              </a:buClr>
              <a:buSzPts val="1600"/>
              <a:buFont typeface="Anaheim"/>
              <a:buChar char="●"/>
            </a:pPr>
            <a:r>
              <a:rPr lang="en-US" sz="2000">
                <a:solidFill>
                  <a:srgbClr val="191919"/>
                </a:solidFill>
                <a:latin typeface="Anaheim"/>
                <a:ea typeface="Anaheim"/>
                <a:cs typeface="Anaheim"/>
                <a:sym typeface="Anaheim"/>
              </a:rPr>
              <a:t>The data is splitted into training and testing data , and both are balanced</a:t>
            </a:r>
            <a:r>
              <a:rPr lang="en-US" sz="2000">
                <a:solidFill>
                  <a:srgbClr val="191919"/>
                </a:solidFill>
              </a:rPr>
              <a:t> .</a:t>
            </a:r>
            <a:endParaRPr sz="2700">
              <a:solidFill>
                <a:srgbClr val="191919"/>
              </a:solidFill>
              <a:latin typeface="Anaheim"/>
              <a:ea typeface="Anaheim"/>
              <a:cs typeface="Anaheim"/>
              <a:sym typeface="Anaheim"/>
            </a:endParaRPr>
          </a:p>
          <a:p>
            <a:pPr indent="0" lvl="0" marL="457200" rtl="0" algn="l">
              <a:spcBef>
                <a:spcPts val="0"/>
              </a:spcBef>
              <a:spcAft>
                <a:spcPts val="0"/>
              </a:spcAft>
              <a:buNone/>
            </a:pPr>
            <a:r>
              <a:t/>
            </a:r>
            <a:endParaRPr>
              <a:solidFill>
                <a:srgbClr val="191919"/>
              </a:solidFill>
              <a:latin typeface="Anaheim"/>
              <a:ea typeface="Anaheim"/>
              <a:cs typeface="Anaheim"/>
              <a:sym typeface="Anaheim"/>
            </a:endParaRPr>
          </a:p>
          <a:p>
            <a:pPr indent="-355600" lvl="0" marL="457200" rtl="0" algn="l">
              <a:spcBef>
                <a:spcPts val="0"/>
              </a:spcBef>
              <a:spcAft>
                <a:spcPts val="0"/>
              </a:spcAft>
              <a:buClr>
                <a:srgbClr val="191919"/>
              </a:buClr>
              <a:buSzPts val="2000"/>
              <a:buFont typeface="Anaheim"/>
              <a:buChar char="●"/>
            </a:pPr>
            <a:r>
              <a:rPr lang="en-US" sz="2000">
                <a:solidFill>
                  <a:srgbClr val="191919"/>
                </a:solidFill>
                <a:highlight>
                  <a:srgbClr val="FFFFFF"/>
                </a:highlight>
                <a:latin typeface="Anaheim"/>
                <a:ea typeface="Anaheim"/>
                <a:cs typeface="Anaheim"/>
                <a:sym typeface="Anaheim"/>
              </a:rPr>
              <a:t> </a:t>
            </a:r>
            <a:r>
              <a:rPr lang="en-US" sz="2000">
                <a:solidFill>
                  <a:srgbClr val="000000"/>
                </a:solidFill>
                <a:highlight>
                  <a:srgbClr val="FFFFFF"/>
                </a:highlight>
                <a:latin typeface="Anaheim"/>
                <a:ea typeface="Anaheim"/>
                <a:cs typeface="Anaheim"/>
                <a:sym typeface="Anaheim"/>
              </a:rPr>
              <a:t>The training data set has </a:t>
            </a:r>
            <a:r>
              <a:rPr lang="en-US" sz="2000">
                <a:solidFill>
                  <a:srgbClr val="E36B00"/>
                </a:solidFill>
                <a:highlight>
                  <a:srgbClr val="FFFFFF"/>
                </a:highlight>
                <a:latin typeface="Anaheim"/>
                <a:ea typeface="Anaheim"/>
                <a:cs typeface="Anaheim"/>
                <a:sym typeface="Anaheim"/>
              </a:rPr>
              <a:t>112799 </a:t>
            </a:r>
            <a:r>
              <a:rPr lang="en-US" sz="2000">
                <a:solidFill>
                  <a:srgbClr val="000000"/>
                </a:solidFill>
                <a:highlight>
                  <a:srgbClr val="FFFFFF"/>
                </a:highlight>
                <a:latin typeface="Anaheim"/>
                <a:ea typeface="Anaheim"/>
                <a:cs typeface="Anaheim"/>
                <a:sym typeface="Anaheim"/>
              </a:rPr>
              <a:t>images, with </a:t>
            </a:r>
            <a:r>
              <a:rPr lang="en-US" sz="2000">
                <a:solidFill>
                  <a:srgbClr val="E36B00"/>
                </a:solidFill>
                <a:highlight>
                  <a:srgbClr val="FFFFFF"/>
                </a:highlight>
                <a:latin typeface="Anaheim"/>
                <a:ea typeface="Anaheim"/>
                <a:cs typeface="Anaheim"/>
                <a:sym typeface="Anaheim"/>
              </a:rPr>
              <a:t>2400 </a:t>
            </a:r>
            <a:r>
              <a:rPr lang="en-US" sz="2000">
                <a:solidFill>
                  <a:srgbClr val="000000"/>
                </a:solidFill>
                <a:highlight>
                  <a:srgbClr val="FFFFFF"/>
                </a:highlight>
                <a:latin typeface="Anaheim"/>
                <a:ea typeface="Anaheim"/>
                <a:cs typeface="Anaheim"/>
                <a:sym typeface="Anaheim"/>
              </a:rPr>
              <a:t>for each character except 45, which is the letter ‘r'.</a:t>
            </a:r>
            <a:endParaRPr sz="2000">
              <a:solidFill>
                <a:srgbClr val="000000"/>
              </a:solidFill>
              <a:highlight>
                <a:srgbClr val="FFFFFF"/>
              </a:highlight>
              <a:latin typeface="Anaheim"/>
              <a:ea typeface="Anaheim"/>
              <a:cs typeface="Anaheim"/>
              <a:sym typeface="Anaheim"/>
            </a:endParaRPr>
          </a:p>
          <a:p>
            <a:pPr indent="-355600" lvl="0" marL="457200" rtl="0" algn="l">
              <a:spcBef>
                <a:spcPts val="0"/>
              </a:spcBef>
              <a:spcAft>
                <a:spcPts val="0"/>
              </a:spcAft>
              <a:buClr>
                <a:srgbClr val="191919"/>
              </a:buClr>
              <a:buSzPts val="2000"/>
              <a:buFont typeface="Anaheim"/>
              <a:buChar char="●"/>
            </a:pPr>
            <a:r>
              <a:rPr lang="en-US" sz="2000">
                <a:solidFill>
                  <a:srgbClr val="191919"/>
                </a:solidFill>
                <a:highlight>
                  <a:srgbClr val="FFFFFF"/>
                </a:highlight>
                <a:latin typeface="Anaheim"/>
                <a:ea typeface="Anaheim"/>
                <a:cs typeface="Anaheim"/>
                <a:sym typeface="Anaheim"/>
              </a:rPr>
              <a:t>the testing data set has </a:t>
            </a:r>
            <a:r>
              <a:rPr lang="en-US" sz="2000">
                <a:solidFill>
                  <a:srgbClr val="E36B00"/>
                </a:solidFill>
                <a:highlight>
                  <a:srgbClr val="FFFFFF"/>
                </a:highlight>
                <a:latin typeface="Anaheim"/>
                <a:ea typeface="Anaheim"/>
                <a:cs typeface="Anaheim"/>
                <a:sym typeface="Anaheim"/>
              </a:rPr>
              <a:t>18799 </a:t>
            </a:r>
            <a:r>
              <a:rPr lang="en-US" sz="2000">
                <a:solidFill>
                  <a:srgbClr val="191919"/>
                </a:solidFill>
                <a:highlight>
                  <a:srgbClr val="FFFFFF"/>
                </a:highlight>
              </a:rPr>
              <a:t>images </a:t>
            </a:r>
            <a:r>
              <a:rPr lang="en-US" sz="2000">
                <a:solidFill>
                  <a:srgbClr val="000000"/>
                </a:solidFill>
                <a:highlight>
                  <a:srgbClr val="FFFFFF"/>
                </a:highlight>
              </a:rPr>
              <a:t>with </a:t>
            </a:r>
            <a:r>
              <a:rPr lang="en-US" sz="2000">
                <a:solidFill>
                  <a:srgbClr val="E36B00"/>
                </a:solidFill>
                <a:highlight>
                  <a:srgbClr val="FFFFFF"/>
                </a:highlight>
              </a:rPr>
              <a:t>400 </a:t>
            </a:r>
            <a:r>
              <a:rPr lang="en-US" sz="2000">
                <a:solidFill>
                  <a:srgbClr val="000000"/>
                </a:solidFill>
                <a:highlight>
                  <a:srgbClr val="FFFFFF"/>
                </a:highlight>
              </a:rPr>
              <a:t>for each character except 41, which is the letter ‘g'.</a:t>
            </a:r>
            <a:endParaRPr sz="2000">
              <a:solidFill>
                <a:srgbClr val="000000"/>
              </a:solidFill>
              <a:highlight>
                <a:srgbClr val="FFFFFF"/>
              </a:highlight>
            </a:endParaRPr>
          </a:p>
          <a:p>
            <a:pPr indent="0" lvl="0" marL="457200" rtl="0" algn="l">
              <a:spcBef>
                <a:spcPts val="0"/>
              </a:spcBef>
              <a:spcAft>
                <a:spcPts val="0"/>
              </a:spcAft>
              <a:buNone/>
            </a:pPr>
            <a:r>
              <a:t/>
            </a:r>
            <a:endParaRPr sz="2000">
              <a:solidFill>
                <a:srgbClr val="191919"/>
              </a:solidFill>
              <a:highlight>
                <a:srgbClr val="FFFFFF"/>
              </a:highlight>
            </a:endParaRPr>
          </a:p>
        </p:txBody>
      </p:sp>
      <p:sp>
        <p:nvSpPr>
          <p:cNvPr id="234" name="Google Shape;234;p28"/>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balanced data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txBox="1"/>
          <p:nvPr>
            <p:ph idx="4294967295" type="title"/>
          </p:nvPr>
        </p:nvSpPr>
        <p:spPr>
          <a:xfrm>
            <a:off x="2996550" y="1642550"/>
            <a:ext cx="3150900" cy="841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6000"/>
              <a:buNone/>
            </a:pPr>
            <a:r>
              <a:rPr lang="en-US" sz="6000"/>
              <a:t>02</a:t>
            </a:r>
            <a:endParaRPr sz="6000"/>
          </a:p>
        </p:txBody>
      </p:sp>
      <p:sp>
        <p:nvSpPr>
          <p:cNvPr id="240" name="Google Shape;240;p29"/>
          <p:cNvSpPr txBox="1"/>
          <p:nvPr>
            <p:ph idx="4294967295" type="title"/>
          </p:nvPr>
        </p:nvSpPr>
        <p:spPr>
          <a:xfrm>
            <a:off x="3022950" y="2677550"/>
            <a:ext cx="3098100" cy="841800"/>
          </a:xfrm>
          <a:prstGeom prst="rect">
            <a:avLst/>
          </a:prstGeom>
        </p:spPr>
        <p:txBody>
          <a:bodyPr anchorCtr="0" anchor="t" bIns="91425" lIns="91425" spcFirstLastPara="1" rIns="91425" wrap="square" tIns="91425">
            <a:normAutofit fontScale="90000"/>
          </a:bodyPr>
          <a:lstStyle/>
          <a:p>
            <a:pPr indent="0" lvl="0" marL="0" rtl="0" algn="just">
              <a:spcBef>
                <a:spcPts val="0"/>
              </a:spcBef>
              <a:spcAft>
                <a:spcPts val="0"/>
              </a:spcAft>
              <a:buClr>
                <a:schemeClr val="dk1"/>
              </a:buClr>
              <a:buSzPct val="100000"/>
              <a:buFont typeface="Arial"/>
              <a:buNone/>
            </a:pPr>
            <a:r>
              <a:rPr lang="en-US" sz="2400"/>
              <a:t>DATA PREPARATION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txBox="1"/>
          <p:nvPr>
            <p:ph idx="1" type="body"/>
          </p:nvPr>
        </p:nvSpPr>
        <p:spPr>
          <a:xfrm>
            <a:off x="2554950" y="1789950"/>
            <a:ext cx="5488500" cy="15636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US"/>
              <a:t>I began by loading the training data.</a:t>
            </a:r>
            <a:r>
              <a:rPr lang="en-US"/>
              <a:t> </a:t>
            </a:r>
            <a:endParaRPr/>
          </a:p>
          <a:p>
            <a:pPr indent="-374650" lvl="0" marL="457200" rtl="0" algn="l">
              <a:spcBef>
                <a:spcPts val="0"/>
              </a:spcBef>
              <a:spcAft>
                <a:spcPts val="0"/>
              </a:spcAft>
              <a:buSzPts val="2300"/>
              <a:buChar char="●"/>
            </a:pPr>
            <a:r>
              <a:rPr lang="en-US"/>
              <a:t>then Divided into x and y(label)</a:t>
            </a:r>
            <a:endParaRPr/>
          </a:p>
          <a:p>
            <a:pPr indent="-374650" lvl="0" marL="457200" rtl="0" algn="l">
              <a:spcBef>
                <a:spcPts val="0"/>
              </a:spcBef>
              <a:spcAft>
                <a:spcPts val="0"/>
              </a:spcAft>
              <a:buSzPts val="2300"/>
              <a:buChar char="●"/>
            </a:pPr>
            <a:r>
              <a:rPr lang="en-US"/>
              <a:t>and </a:t>
            </a:r>
            <a:r>
              <a:rPr lang="en-US"/>
              <a:t>converting</a:t>
            </a:r>
            <a:r>
              <a:rPr lang="en-US"/>
              <a:t> the X into numpy array  </a:t>
            </a:r>
            <a:endParaRPr/>
          </a:p>
        </p:txBody>
      </p:sp>
      <p:sp>
        <p:nvSpPr>
          <p:cNvPr id="246" name="Google Shape;246;p30"/>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loading the data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1"/>
          <p:cNvSpPr txBox="1"/>
          <p:nvPr>
            <p:ph idx="1" type="body"/>
          </p:nvPr>
        </p:nvSpPr>
        <p:spPr>
          <a:xfrm>
            <a:off x="2251825" y="383450"/>
            <a:ext cx="5488500" cy="36261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US"/>
              <a:t>determining if there are any null values</a:t>
            </a:r>
            <a:endParaRPr/>
          </a:p>
        </p:txBody>
      </p:sp>
      <p:sp>
        <p:nvSpPr>
          <p:cNvPr id="252" name="Google Shape;252;p31"/>
          <p:cNvSpPr txBox="1"/>
          <p:nvPr>
            <p:ph type="title"/>
          </p:nvPr>
        </p:nvSpPr>
        <p:spPr>
          <a:xfrm rot="-5400000">
            <a:off x="-1558710" y="2232150"/>
            <a:ext cx="4819800" cy="6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null values</a:t>
            </a:r>
            <a:endParaRPr/>
          </a:p>
        </p:txBody>
      </p:sp>
      <p:pic>
        <p:nvPicPr>
          <p:cNvPr id="253" name="Google Shape;253;p31"/>
          <p:cNvPicPr preferRelativeResize="0"/>
          <p:nvPr/>
        </p:nvPicPr>
        <p:blipFill rotWithShape="1">
          <a:blip r:embed="rId3">
            <a:alphaModFix/>
          </a:blip>
          <a:srcRect b="14821" l="3920" r="66649" t="33392"/>
          <a:stretch/>
        </p:blipFill>
        <p:spPr>
          <a:xfrm>
            <a:off x="3650500" y="1543050"/>
            <a:ext cx="2691149" cy="26636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